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377" r:id="rId2"/>
    <p:sldId id="257" r:id="rId3"/>
    <p:sldId id="586" r:id="rId4"/>
    <p:sldId id="587" r:id="rId5"/>
    <p:sldId id="564" r:id="rId6"/>
    <p:sldId id="565" r:id="rId7"/>
    <p:sldId id="566" r:id="rId8"/>
    <p:sldId id="577" r:id="rId9"/>
    <p:sldId id="579" r:id="rId10"/>
    <p:sldId id="610" r:id="rId11"/>
    <p:sldId id="583" r:id="rId12"/>
    <p:sldId id="581" r:id="rId13"/>
    <p:sldId id="589" r:id="rId14"/>
    <p:sldId id="611" r:id="rId15"/>
    <p:sldId id="612" r:id="rId16"/>
    <p:sldId id="613" r:id="rId17"/>
    <p:sldId id="614" r:id="rId18"/>
    <p:sldId id="615" r:id="rId19"/>
    <p:sldId id="616" r:id="rId20"/>
    <p:sldId id="590" r:id="rId21"/>
    <p:sldId id="639" r:id="rId22"/>
    <p:sldId id="617" r:id="rId23"/>
    <p:sldId id="618" r:id="rId24"/>
    <p:sldId id="620" r:id="rId25"/>
    <p:sldId id="623" r:id="rId26"/>
    <p:sldId id="624" r:id="rId27"/>
    <p:sldId id="645" r:id="rId28"/>
    <p:sldId id="591" r:id="rId29"/>
    <p:sldId id="625" r:id="rId30"/>
    <p:sldId id="626" r:id="rId31"/>
    <p:sldId id="627" r:id="rId32"/>
    <p:sldId id="628" r:id="rId33"/>
    <p:sldId id="629" r:id="rId34"/>
    <p:sldId id="633" r:id="rId35"/>
    <p:sldId id="714" r:id="rId36"/>
    <p:sldId id="635" r:id="rId37"/>
    <p:sldId id="630" r:id="rId38"/>
    <p:sldId id="631" r:id="rId39"/>
    <p:sldId id="634" r:id="rId40"/>
    <p:sldId id="636" r:id="rId41"/>
    <p:sldId id="715" r:id="rId42"/>
    <p:sldId id="637" r:id="rId43"/>
    <p:sldId id="638" r:id="rId44"/>
    <p:sldId id="632" r:id="rId45"/>
    <p:sldId id="592" r:id="rId46"/>
    <p:sldId id="640" r:id="rId47"/>
    <p:sldId id="641" r:id="rId48"/>
    <p:sldId id="642" r:id="rId49"/>
    <p:sldId id="643" r:id="rId50"/>
    <p:sldId id="644" r:id="rId51"/>
    <p:sldId id="646" r:id="rId52"/>
    <p:sldId id="647" r:id="rId53"/>
    <p:sldId id="593" r:id="rId54"/>
    <p:sldId id="648" r:id="rId55"/>
    <p:sldId id="649" r:id="rId56"/>
    <p:sldId id="650" r:id="rId57"/>
    <p:sldId id="651" r:id="rId58"/>
    <p:sldId id="652" r:id="rId59"/>
    <p:sldId id="594" r:id="rId60"/>
    <p:sldId id="653" r:id="rId61"/>
    <p:sldId id="654" r:id="rId62"/>
    <p:sldId id="713" r:id="rId63"/>
    <p:sldId id="658" r:id="rId64"/>
    <p:sldId id="657" r:id="rId65"/>
    <p:sldId id="659" r:id="rId66"/>
    <p:sldId id="660" r:id="rId67"/>
    <p:sldId id="661" r:id="rId68"/>
    <p:sldId id="662" r:id="rId69"/>
    <p:sldId id="663" r:id="rId70"/>
    <p:sldId id="665" r:id="rId71"/>
    <p:sldId id="666" r:id="rId72"/>
    <p:sldId id="667" r:id="rId73"/>
    <p:sldId id="668" r:id="rId74"/>
    <p:sldId id="669" r:id="rId75"/>
    <p:sldId id="716" r:id="rId76"/>
    <p:sldId id="670" r:id="rId77"/>
    <p:sldId id="671" r:id="rId78"/>
    <p:sldId id="673" r:id="rId79"/>
    <p:sldId id="720" r:id="rId80"/>
    <p:sldId id="596" r:id="rId81"/>
    <p:sldId id="267" r:id="rId82"/>
    <p:sldId id="718" r:id="rId83"/>
    <p:sldId id="570" r:id="rId84"/>
    <p:sldId id="621" r:id="rId85"/>
    <p:sldId id="622" r:id="rId86"/>
    <p:sldId id="619" r:id="rId87"/>
    <p:sldId id="721" r:id="rId88"/>
    <p:sldId id="722" r:id="rId89"/>
    <p:sldId id="723" r:id="rId90"/>
    <p:sldId id="719" r:id="rId91"/>
    <p:sldId id="672" r:id="rId92"/>
    <p:sldId id="717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83"/>
            <p14:sldId id="581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714"/>
            <p14:sldId id="635"/>
            <p14:sldId id="630"/>
            <p14:sldId id="631"/>
            <p14:sldId id="634"/>
            <p14:sldId id="636"/>
            <p14:sldId id="715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713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716"/>
            <p14:sldId id="670"/>
            <p14:sldId id="671"/>
          </p14:sldIdLst>
        </p14:section>
        <p14:section name="IV.4. Comparing Activation Functions" id="{BA53A43D-03E1-489A-A913-E709A6949603}">
          <p14:sldIdLst>
            <p14:sldId id="673"/>
            <p14:sldId id="720"/>
          </p14:sldIdLst>
        </p14:section>
        <p14:section name="IV.5. The universal approximation theorem" id="{4812B962-AF1F-40A1-83B8-EC595682FB5C}">
          <p14:sldIdLst>
            <p14:sldId id="596"/>
          </p14:sldIdLst>
        </p14:section>
        <p14:section name="References and watchlist" id="{217B8593-1CA5-408D-B198-A5E6ACAB5948}">
          <p14:sldIdLst>
            <p14:sldId id="267"/>
            <p14:sldId id="718"/>
            <p14:sldId id="570"/>
            <p14:sldId id="621"/>
            <p14:sldId id="622"/>
          </p14:sldIdLst>
        </p14:section>
        <p14:section name="Bonus - Additional Initializers" id="{8DF2C4C4-8A78-4B04-A1C2-70254CB15F71}">
          <p14:sldIdLst>
            <p14:sldId id="619"/>
            <p14:sldId id="721"/>
          </p14:sldIdLst>
        </p14:section>
        <p14:section name="Bonus - Additional Activation Functions" id="{3116B097-8818-428F-935C-38515904132F}">
          <p14:sldIdLst>
            <p14:sldId id="722"/>
            <p14:sldId id="723"/>
            <p14:sldId id="719"/>
            <p14:sldId id="672"/>
            <p14:sldId id="7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3A3052-AB86-4EEC-AE91-27EE4F29D48A}" v="234" dt="2024-01-21T09:01:18.9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microsoft.com/office/2016/11/relationships/changesInfo" Target="changesInfos/changesInfo1.xml"/><Relationship Id="rId10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AD3080-3370-419A-93B6-4CECF7558CA1}"/>
    <pc:docChg chg="undo custSel addSld delSld modSld sldOrd modSection">
      <pc:chgData name="Matthieu De Mari" userId="dfb708c9-d8dc-439f-9a3b-c772bf4a311c" providerId="ADAL" clId="{A0AD3080-3370-419A-93B6-4CECF7558CA1}" dt="2023-06-15T10:22:44.884" v="944" actId="20577"/>
      <pc:docMkLst>
        <pc:docMk/>
      </pc:docMkLst>
      <pc:sldChg chg="modSp mod">
        <pc:chgData name="Matthieu De Mari" userId="dfb708c9-d8dc-439f-9a3b-c772bf4a311c" providerId="ADAL" clId="{A0AD3080-3370-419A-93B6-4CECF7558CA1}" dt="2023-06-15T09:54:45.344" v="1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A0AD3080-3370-419A-93B6-4CECF7558CA1}" dt="2023-06-15T09:54:45.344" v="1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A0AD3080-3370-419A-93B6-4CECF7558CA1}" dt="2023-06-15T09:55:02.170" v="15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A0AD3080-3370-419A-93B6-4CECF7558CA1}" dt="2023-06-15T09:54:59.584" v="14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A0AD3080-3370-419A-93B6-4CECF7558CA1}" dt="2023-06-15T09:55:02.170" v="15" actId="14100"/>
          <ac:cxnSpMkLst>
            <pc:docMk/>
            <pc:sldMk cId="2861982866" sldId="566"/>
            <ac:cxnSpMk id="14" creationId="{C64E9A37-A7F7-360B-952C-B89423628496}"/>
          </ac:cxnSpMkLst>
        </pc:cxnChg>
      </pc:sldChg>
      <pc:sldChg chg="modSp">
        <pc:chgData name="Matthieu De Mari" userId="dfb708c9-d8dc-439f-9a3b-c772bf4a311c" providerId="ADAL" clId="{A0AD3080-3370-419A-93B6-4CECF7558CA1}" dt="2023-06-15T09:55:10.350" v="16" actId="113"/>
        <pc:sldMkLst>
          <pc:docMk/>
          <pc:sldMk cId="1620224169" sldId="577"/>
        </pc:sldMkLst>
        <pc:spChg chg="mod">
          <ac:chgData name="Matthieu De Mari" userId="dfb708c9-d8dc-439f-9a3b-c772bf4a311c" providerId="ADAL" clId="{A0AD3080-3370-419A-93B6-4CECF7558CA1}" dt="2023-06-15T09:55:10.350" v="16" actId="113"/>
          <ac:spMkLst>
            <pc:docMk/>
            <pc:sldMk cId="1620224169" sldId="577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A0AD3080-3370-419A-93B6-4CECF7558CA1}" dt="2023-06-15T09:56:24.030" v="65" actId="47"/>
        <pc:sldMkLst>
          <pc:docMk/>
          <pc:sldMk cId="174187107" sldId="578"/>
        </pc:sldMkLst>
      </pc:sldChg>
      <pc:sldChg chg="modSp">
        <pc:chgData name="Matthieu De Mari" userId="dfb708c9-d8dc-439f-9a3b-c772bf4a311c" providerId="ADAL" clId="{A0AD3080-3370-419A-93B6-4CECF7558CA1}" dt="2023-06-15T09:55:12.794" v="17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A0AD3080-3370-419A-93B6-4CECF7558CA1}" dt="2023-06-15T09:55:12.794" v="17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addSp modSp mod">
        <pc:chgData name="Matthieu De Mari" userId="dfb708c9-d8dc-439f-9a3b-c772bf4a311c" providerId="ADAL" clId="{A0AD3080-3370-419A-93B6-4CECF7558CA1}" dt="2023-06-15T09:55:47.618" v="20" actId="1076"/>
        <pc:sldMkLst>
          <pc:docMk/>
          <pc:sldMk cId="2134879360" sldId="581"/>
        </pc:sldMkLst>
        <pc:picChg chg="add mod">
          <ac:chgData name="Matthieu De Mari" userId="dfb708c9-d8dc-439f-9a3b-c772bf4a311c" providerId="ADAL" clId="{A0AD3080-3370-419A-93B6-4CECF7558CA1}" dt="2023-06-15T09:55:47.618" v="20" actId="1076"/>
          <ac:picMkLst>
            <pc:docMk/>
            <pc:sldMk cId="2134879360" sldId="581"/>
            <ac:picMk id="2" creationId="{6CEB1BB5-335B-8F92-B23C-95DB78B9A2F6}"/>
          </ac:picMkLst>
        </pc:picChg>
      </pc:sldChg>
      <pc:sldChg chg="modSp del mod">
        <pc:chgData name="Matthieu De Mari" userId="dfb708c9-d8dc-439f-9a3b-c772bf4a311c" providerId="ADAL" clId="{A0AD3080-3370-419A-93B6-4CECF7558CA1}" dt="2023-06-15T09:55:49.228" v="21" actId="47"/>
        <pc:sldMkLst>
          <pc:docMk/>
          <pc:sldMk cId="1162878205" sldId="582"/>
        </pc:sldMkLst>
        <pc:picChg chg="mod modCrop">
          <ac:chgData name="Matthieu De Mari" userId="dfb708c9-d8dc-439f-9a3b-c772bf4a311c" providerId="ADAL" clId="{A0AD3080-3370-419A-93B6-4CECF7558CA1}" dt="2023-06-15T09:55:42.477" v="18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 ord">
        <pc:chgData name="Matthieu De Mari" userId="dfb708c9-d8dc-439f-9a3b-c772bf4a311c" providerId="ADAL" clId="{A0AD3080-3370-419A-93B6-4CECF7558CA1}" dt="2023-06-15T09:56:32.240" v="83" actId="20577"/>
        <pc:sldMkLst>
          <pc:docMk/>
          <pc:sldMk cId="2761289253" sldId="583"/>
        </pc:sldMkLst>
        <pc:spChg chg="mod">
          <ac:chgData name="Matthieu De Mari" userId="dfb708c9-d8dc-439f-9a3b-c772bf4a311c" providerId="ADAL" clId="{A0AD3080-3370-419A-93B6-4CECF7558CA1}" dt="2023-06-15T09:56:32.240" v="83" actId="20577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A0AD3080-3370-419A-93B6-4CECF7558CA1}" dt="2023-06-15T09:57:06.040" v="85" actId="14100"/>
        <pc:sldMkLst>
          <pc:docMk/>
          <pc:sldMk cId="2517159219" sldId="589"/>
        </pc:sldMkLst>
        <pc:spChg chg="mod">
          <ac:chgData name="Matthieu De Mari" userId="dfb708c9-d8dc-439f-9a3b-c772bf4a311c" providerId="ADAL" clId="{A0AD3080-3370-419A-93B6-4CECF7558CA1}" dt="2023-06-15T09:57:06.040" v="85" actId="14100"/>
          <ac:spMkLst>
            <pc:docMk/>
            <pc:sldMk cId="2517159219" sldId="589"/>
            <ac:spMk id="5" creationId="{907B618C-56C3-627D-97E6-AC5AB6A248D3}"/>
          </ac:spMkLst>
        </pc:spChg>
      </pc:sldChg>
      <pc:sldChg chg="modSp mod">
        <pc:chgData name="Matthieu De Mari" userId="dfb708c9-d8dc-439f-9a3b-c772bf4a311c" providerId="ADAL" clId="{A0AD3080-3370-419A-93B6-4CECF7558CA1}" dt="2023-06-15T09:58:59.643" v="115" actId="20577"/>
        <pc:sldMkLst>
          <pc:docMk/>
          <pc:sldMk cId="4137211541" sldId="590"/>
        </pc:sldMkLst>
        <pc:spChg chg="mod">
          <ac:chgData name="Matthieu De Mari" userId="dfb708c9-d8dc-439f-9a3b-c772bf4a311c" providerId="ADAL" clId="{A0AD3080-3370-419A-93B6-4CECF7558CA1}" dt="2023-06-15T09:58:59.643" v="115" actId="20577"/>
          <ac:spMkLst>
            <pc:docMk/>
            <pc:sldMk cId="4137211541" sldId="59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37.283" v="202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A0AD3080-3370-419A-93B6-4CECF7558CA1}" dt="2023-06-15T10:04:27.999" v="198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A0AD3080-3370-419A-93B6-4CECF7558CA1}" dt="2023-06-15T10:04:37.283" v="202" actId="20577"/>
          <ac:spMkLst>
            <pc:docMk/>
            <pc:sldMk cId="2947484205" sldId="591"/>
            <ac:spMk id="3" creationId="{039E8209-3BE5-7E9D-E54E-A7C1CF1222EE}"/>
          </ac:spMkLst>
        </pc:spChg>
      </pc:sldChg>
      <pc:sldChg chg="modSp mod">
        <pc:chgData name="Matthieu De Mari" userId="dfb708c9-d8dc-439f-9a3b-c772bf4a311c" providerId="ADAL" clId="{A0AD3080-3370-419A-93B6-4CECF7558CA1}" dt="2023-06-15T10:13:54.015" v="708" actId="20577"/>
        <pc:sldMkLst>
          <pc:docMk/>
          <pc:sldMk cId="3262392835" sldId="593"/>
        </pc:sldMkLst>
        <pc:spChg chg="mod">
          <ac:chgData name="Matthieu De Mari" userId="dfb708c9-d8dc-439f-9a3b-c772bf4a311c" providerId="ADAL" clId="{A0AD3080-3370-419A-93B6-4CECF7558CA1}" dt="2023-06-15T10:13:54.015" v="708" actId="20577"/>
          <ac:spMkLst>
            <pc:docMk/>
            <pc:sldMk cId="3262392835" sldId="593"/>
            <ac:spMk id="4" creationId="{0A6D0783-241D-0B11-03E2-9F4FF3BEE947}"/>
          </ac:spMkLst>
        </pc:spChg>
      </pc:sldChg>
      <pc:sldChg chg="modSp mod">
        <pc:chgData name="Matthieu De Mari" userId="dfb708c9-d8dc-439f-9a3b-c772bf4a311c" providerId="ADAL" clId="{A0AD3080-3370-419A-93B6-4CECF7558CA1}" dt="2023-06-15T10:17:41.928" v="795" actId="14100"/>
        <pc:sldMkLst>
          <pc:docMk/>
          <pc:sldMk cId="763709586" sldId="594"/>
        </pc:sldMkLst>
        <pc:spChg chg="mod">
          <ac:chgData name="Matthieu De Mari" userId="dfb708c9-d8dc-439f-9a3b-c772bf4a311c" providerId="ADAL" clId="{A0AD3080-3370-419A-93B6-4CECF7558CA1}" dt="2023-06-15T10:17:41.928" v="795" actId="14100"/>
          <ac:spMkLst>
            <pc:docMk/>
            <pc:sldMk cId="763709586" sldId="594"/>
            <ac:spMk id="8" creationId="{FDD82B0F-F49C-1DDC-F409-9379DAAAEF47}"/>
          </ac:spMkLst>
        </pc:spChg>
        <pc:graphicFrameChg chg="mod">
          <ac:chgData name="Matthieu De Mari" userId="dfb708c9-d8dc-439f-9a3b-c772bf4a311c" providerId="ADAL" clId="{A0AD3080-3370-419A-93B6-4CECF7558CA1}" dt="2023-06-15T10:17:37.815" v="794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22:44.884" v="94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A0AD3080-3370-419A-93B6-4CECF7558CA1}" dt="2023-06-15T10:22:44.884" v="94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08.814" v="97"/>
        <pc:sldMkLst>
          <pc:docMk/>
          <pc:sldMk cId="3213143018" sldId="615"/>
        </pc:sldMkLst>
        <pc:spChg chg="del mod">
          <ac:chgData name="Matthieu De Mari" userId="dfb708c9-d8dc-439f-9a3b-c772bf4a311c" providerId="ADAL" clId="{A0AD3080-3370-419A-93B6-4CECF7558CA1}" dt="2023-06-15T09:58:04.930" v="95" actId="478"/>
          <ac:spMkLst>
            <pc:docMk/>
            <pc:sldMk cId="3213143018" sldId="615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8:08.380" v="96" actId="478"/>
          <ac:spMkLst>
            <pc:docMk/>
            <pc:sldMk cId="3213143018" sldId="615"/>
            <ac:spMk id="6" creationId="{F3B16C9E-B4C6-CC6E-EBC8-6D7CBD17C4EC}"/>
          </ac:spMkLst>
        </pc:spChg>
        <pc:spChg chg="add mod">
          <ac:chgData name="Matthieu De Mari" userId="dfb708c9-d8dc-439f-9a3b-c772bf4a311c" providerId="ADAL" clId="{A0AD3080-3370-419A-93B6-4CECF7558CA1}" dt="2023-06-15T09:58:08.814" v="97"/>
          <ac:spMkLst>
            <pc:docMk/>
            <pc:sldMk cId="3213143018" sldId="615"/>
            <ac:spMk id="7" creationId="{31C4D057-7509-1C70-7D24-D045801CAC61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45.113" v="114" actId="20577"/>
        <pc:sldMkLst>
          <pc:docMk/>
          <pc:sldMk cId="272248794" sldId="616"/>
        </pc:sldMkLst>
        <pc:spChg chg="mod">
          <ac:chgData name="Matthieu De Mari" userId="dfb708c9-d8dc-439f-9a3b-c772bf4a311c" providerId="ADAL" clId="{A0AD3080-3370-419A-93B6-4CECF7558CA1}" dt="2023-06-15T09:58:45.113" v="114" actId="20577"/>
          <ac:spMkLst>
            <pc:docMk/>
            <pc:sldMk cId="272248794" sldId="616"/>
            <ac:spMk id="2" creationId="{F155462C-3DEF-4B5A-AA92-FDAF554521A8}"/>
          </ac:spMkLst>
        </pc:spChg>
        <pc:spChg chg="del mod">
          <ac:chgData name="Matthieu De Mari" userId="dfb708c9-d8dc-439f-9a3b-c772bf4a311c" providerId="ADAL" clId="{A0AD3080-3370-419A-93B6-4CECF7558CA1}" dt="2023-06-15T09:57:53.685" v="91" actId="478"/>
          <ac:spMkLst>
            <pc:docMk/>
            <pc:sldMk cId="272248794" sldId="616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7:56.460" v="92" actId="478"/>
          <ac:spMkLst>
            <pc:docMk/>
            <pc:sldMk cId="272248794" sldId="616"/>
            <ac:spMk id="6" creationId="{BA6EA83A-78A5-13E1-DA0E-A36E7626C851}"/>
          </ac:spMkLst>
        </pc:spChg>
        <pc:spChg chg="add mod">
          <ac:chgData name="Matthieu De Mari" userId="dfb708c9-d8dc-439f-9a3b-c772bf4a311c" providerId="ADAL" clId="{A0AD3080-3370-419A-93B6-4CECF7558CA1}" dt="2023-06-15T09:58:25.880" v="102" actId="27636"/>
          <ac:spMkLst>
            <pc:docMk/>
            <pc:sldMk cId="272248794" sldId="616"/>
            <ac:spMk id="7" creationId="{B82D45ED-0B21-DE4A-FF66-9F997E3A6F54}"/>
          </ac:spMkLst>
        </pc:spChg>
      </pc:sldChg>
      <pc:sldChg chg="modSp mod">
        <pc:chgData name="Matthieu De Mari" userId="dfb708c9-d8dc-439f-9a3b-c772bf4a311c" providerId="ADAL" clId="{A0AD3080-3370-419A-93B6-4CECF7558CA1}" dt="2023-06-15T10:00:56.181" v="124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A0AD3080-3370-419A-93B6-4CECF7558CA1}" dt="2023-06-15T10:00:56.181" v="124" actId="20577"/>
          <ac:spMkLst>
            <pc:docMk/>
            <pc:sldMk cId="3019639347" sldId="62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3:09.748" v="168" actId="27636"/>
        <pc:sldMkLst>
          <pc:docMk/>
          <pc:sldMk cId="2973345057" sldId="623"/>
        </pc:sldMkLst>
        <pc:spChg chg="mod">
          <ac:chgData name="Matthieu De Mari" userId="dfb708c9-d8dc-439f-9a3b-c772bf4a311c" providerId="ADAL" clId="{A0AD3080-3370-419A-93B6-4CECF7558CA1}" dt="2023-06-15T10:03:09.748" v="168" actId="27636"/>
          <ac:spMkLst>
            <pc:docMk/>
            <pc:sldMk cId="2973345057" sldId="623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18.449" v="180" actId="14100"/>
        <pc:sldMkLst>
          <pc:docMk/>
          <pc:sldMk cId="1370451381" sldId="626"/>
        </pc:sldMkLst>
        <pc:spChg chg="mod">
          <ac:chgData name="Matthieu De Mari" userId="dfb708c9-d8dc-439f-9a3b-c772bf4a311c" providerId="ADAL" clId="{A0AD3080-3370-419A-93B6-4CECF7558CA1}" dt="2023-06-15T10:04:18.449" v="180" actId="14100"/>
          <ac:spMkLst>
            <pc:docMk/>
            <pc:sldMk cId="1370451381" sldId="626"/>
            <ac:spMk id="7" creationId="{FE76E93B-C174-ABC8-A6FE-29540C96E6EB}"/>
          </ac:spMkLst>
        </pc:spChg>
      </pc:sldChg>
      <pc:sldChg chg="modSp mod">
        <pc:chgData name="Matthieu De Mari" userId="dfb708c9-d8dc-439f-9a3b-c772bf4a311c" providerId="ADAL" clId="{A0AD3080-3370-419A-93B6-4CECF7558CA1}" dt="2023-06-15T10:05:36.519" v="233" actId="20577"/>
        <pc:sldMkLst>
          <pc:docMk/>
          <pc:sldMk cId="2143533983" sldId="627"/>
        </pc:sldMkLst>
        <pc:spChg chg="mod">
          <ac:chgData name="Matthieu De Mari" userId="dfb708c9-d8dc-439f-9a3b-c772bf4a311c" providerId="ADAL" clId="{A0AD3080-3370-419A-93B6-4CECF7558CA1}" dt="2023-06-15T10:05:36.519" v="233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modSp mod">
        <pc:chgData name="Matthieu De Mari" userId="dfb708c9-d8dc-439f-9a3b-c772bf4a311c" providerId="ADAL" clId="{A0AD3080-3370-419A-93B6-4CECF7558CA1}" dt="2023-06-15T10:05:58.541" v="237" actId="114"/>
        <pc:sldMkLst>
          <pc:docMk/>
          <pc:sldMk cId="4194419191" sldId="628"/>
        </pc:sldMkLst>
        <pc:spChg chg="mod">
          <ac:chgData name="Matthieu De Mari" userId="dfb708c9-d8dc-439f-9a3b-c772bf4a311c" providerId="ADAL" clId="{A0AD3080-3370-419A-93B6-4CECF7558CA1}" dt="2023-06-15T10:05:58.541" v="237" actId="114"/>
          <ac:spMkLst>
            <pc:docMk/>
            <pc:sldMk cId="4194419191" sldId="628"/>
            <ac:spMk id="4" creationId="{7A4AB427-F8D7-DB85-4E07-2BF6BB0FE9E9}"/>
          </ac:spMkLst>
        </pc:spChg>
      </pc:sldChg>
      <pc:sldChg chg="modSp mod">
        <pc:chgData name="Matthieu De Mari" userId="dfb708c9-d8dc-439f-9a3b-c772bf4a311c" providerId="ADAL" clId="{A0AD3080-3370-419A-93B6-4CECF7558CA1}" dt="2023-06-15T10:12:19.491" v="646" actId="1076"/>
        <pc:sldMkLst>
          <pc:docMk/>
          <pc:sldMk cId="2108370273" sldId="632"/>
        </pc:sldMkLst>
        <pc:spChg chg="mod">
          <ac:chgData name="Matthieu De Mari" userId="dfb708c9-d8dc-439f-9a3b-c772bf4a311c" providerId="ADAL" clId="{A0AD3080-3370-419A-93B6-4CECF7558CA1}" dt="2023-06-15T10:12:19.491" v="646" actId="1076"/>
          <ac:spMkLst>
            <pc:docMk/>
            <pc:sldMk cId="2108370273" sldId="632"/>
            <ac:spMk id="4" creationId="{748A84E3-E56D-689A-FE33-F385477C9C5D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06:39.733" v="245" actId="27636"/>
        <pc:sldMkLst>
          <pc:docMk/>
          <pc:sldMk cId="1116604702" sldId="633"/>
        </pc:sldMkLst>
        <pc:spChg chg="mod ord">
          <ac:chgData name="Matthieu De Mari" userId="dfb708c9-d8dc-439f-9a3b-c772bf4a311c" providerId="ADAL" clId="{A0AD3080-3370-419A-93B6-4CECF7558CA1}" dt="2023-06-15T10:06:39.700" v="244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06:39.733" v="245" actId="27636"/>
          <ac:spMkLst>
            <pc:docMk/>
            <pc:sldMk cId="1116604702" sldId="633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06:31.283" v="239" actId="478"/>
          <ac:spMkLst>
            <pc:docMk/>
            <pc:sldMk cId="1116604702" sldId="633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32.433" v="240" actId="478"/>
          <ac:spMkLst>
            <pc:docMk/>
            <pc:sldMk cId="1116604702" sldId="633"/>
            <ac:spMk id="6" creationId="{681596B6-532F-46BA-F9E6-359741D88B98}"/>
          </ac:spMkLst>
        </pc:spChg>
        <pc:graphicFrameChg chg="del">
          <ac:chgData name="Matthieu De Mari" userId="dfb708c9-d8dc-439f-9a3b-c772bf4a311c" providerId="ADAL" clId="{A0AD3080-3370-419A-93B6-4CECF7558CA1}" dt="2023-06-15T10:06:33.468" v="241" actId="478"/>
          <ac:graphicFrameMkLst>
            <pc:docMk/>
            <pc:sldMk cId="1116604702" sldId="633"/>
            <ac:graphicFrameMk id="8" creationId="{E84BC276-639D-F75D-4745-DBA3526EDAAD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07:51.211" v="264" actId="20577"/>
        <pc:sldMkLst>
          <pc:docMk/>
          <pc:sldMk cId="2709894763" sldId="634"/>
        </pc:sldMkLst>
        <pc:spChg chg="mod">
          <ac:chgData name="Matthieu De Mari" userId="dfb708c9-d8dc-439f-9a3b-c772bf4a311c" providerId="ADAL" clId="{A0AD3080-3370-419A-93B6-4CECF7558CA1}" dt="2023-06-15T10:07:51.211" v="264" actId="20577"/>
          <ac:spMkLst>
            <pc:docMk/>
            <pc:sldMk cId="2709894763" sldId="634"/>
            <ac:spMk id="5" creationId="{0A7B0056-41D4-B489-229E-8C898A3A5904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10:55.459" v="605" actId="20577"/>
        <pc:sldMkLst>
          <pc:docMk/>
          <pc:sldMk cId="283574109" sldId="636"/>
        </pc:sldMkLst>
        <pc:spChg chg="mod ord">
          <ac:chgData name="Matthieu De Mari" userId="dfb708c9-d8dc-439f-9a3b-c772bf4a311c" providerId="ADAL" clId="{A0AD3080-3370-419A-93B6-4CECF7558CA1}" dt="2023-06-15T10:09:44.301" v="359" actId="700"/>
          <ac:spMkLst>
            <pc:docMk/>
            <pc:sldMk cId="283574109" sldId="636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0:55.459" v="605" actId="20577"/>
          <ac:spMkLst>
            <pc:docMk/>
            <pc:sldMk cId="283574109" sldId="636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09:38.190" v="356" actId="478"/>
          <ac:spMkLst>
            <pc:docMk/>
            <pc:sldMk cId="283574109" sldId="636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9:40.200" v="357" actId="478"/>
          <ac:spMkLst>
            <pc:docMk/>
            <pc:sldMk cId="283574109" sldId="636"/>
            <ac:spMk id="6" creationId="{DFCBA00C-43E2-0C72-8F46-C39C87CC6C8F}"/>
          </ac:spMkLst>
        </pc:spChg>
        <pc:picChg chg="del">
          <ac:chgData name="Matthieu De Mari" userId="dfb708c9-d8dc-439f-9a3b-c772bf4a311c" providerId="ADAL" clId="{A0AD3080-3370-419A-93B6-4CECF7558CA1}" dt="2023-06-15T10:09:40.871" v="358" actId="478"/>
          <ac:picMkLst>
            <pc:docMk/>
            <pc:sldMk cId="283574109" sldId="636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1:54.480" v="619" actId="20577"/>
        <pc:sldMkLst>
          <pc:docMk/>
          <pc:sldMk cId="3136411561" sldId="637"/>
        </pc:sldMkLst>
        <pc:spChg chg="mod">
          <ac:chgData name="Matthieu De Mari" userId="dfb708c9-d8dc-439f-9a3b-c772bf4a311c" providerId="ADAL" clId="{A0AD3080-3370-419A-93B6-4CECF7558CA1}" dt="2023-06-15T10:11:54.480" v="619" actId="20577"/>
          <ac:spMkLst>
            <pc:docMk/>
            <pc:sldMk cId="3136411561" sldId="637"/>
            <ac:spMk id="3" creationId="{A94B8BB6-D04B-5A34-E313-329C5FD8A725}"/>
          </ac:spMkLst>
        </pc:spChg>
        <pc:spChg chg="mod">
          <ac:chgData name="Matthieu De Mari" userId="dfb708c9-d8dc-439f-9a3b-c772bf4a311c" providerId="ADAL" clId="{A0AD3080-3370-419A-93B6-4CECF7558CA1}" dt="2023-06-15T10:11:51.673" v="617" actId="20577"/>
          <ac:spMkLst>
            <pc:docMk/>
            <pc:sldMk cId="3136411561" sldId="637"/>
            <ac:spMk id="4" creationId="{C2EA9E57-1CE4-58BA-21F8-958AC511922C}"/>
          </ac:spMkLst>
        </pc:spChg>
      </pc:sldChg>
      <pc:sldChg chg="modSp mod">
        <pc:chgData name="Matthieu De Mari" userId="dfb708c9-d8dc-439f-9a3b-c772bf4a311c" providerId="ADAL" clId="{A0AD3080-3370-419A-93B6-4CECF7558CA1}" dt="2023-06-15T10:12:36.480" v="647" actId="20577"/>
        <pc:sldMkLst>
          <pc:docMk/>
          <pc:sldMk cId="3352703959" sldId="640"/>
        </pc:sldMkLst>
        <pc:spChg chg="mod">
          <ac:chgData name="Matthieu De Mari" userId="dfb708c9-d8dc-439f-9a3b-c772bf4a311c" providerId="ADAL" clId="{A0AD3080-3370-419A-93B6-4CECF7558CA1}" dt="2023-06-15T10:12:36.480" v="647" actId="20577"/>
          <ac:spMkLst>
            <pc:docMk/>
            <pc:sldMk cId="3352703959" sldId="640"/>
            <ac:spMk id="7" creationId="{8055552E-6D7A-A036-218E-1A0E114AE400}"/>
          </ac:spMkLst>
        </pc:spChg>
      </pc:sldChg>
      <pc:sldChg chg="modSp mod">
        <pc:chgData name="Matthieu De Mari" userId="dfb708c9-d8dc-439f-9a3b-c772bf4a311c" providerId="ADAL" clId="{A0AD3080-3370-419A-93B6-4CECF7558CA1}" dt="2023-06-15T10:12:43.161" v="649" actId="1076"/>
        <pc:sldMkLst>
          <pc:docMk/>
          <pc:sldMk cId="3269279707" sldId="641"/>
        </pc:sldMkLst>
        <pc:spChg chg="mod">
          <ac:chgData name="Matthieu De Mari" userId="dfb708c9-d8dc-439f-9a3b-c772bf4a311c" providerId="ADAL" clId="{A0AD3080-3370-419A-93B6-4CECF7558CA1}" dt="2023-06-15T10:12:43.161" v="649" actId="1076"/>
          <ac:spMkLst>
            <pc:docMk/>
            <pc:sldMk cId="3269279707" sldId="641"/>
            <ac:spMk id="4" creationId="{DB727DFC-B7C8-21A1-A27E-3DC8BD3CEF90}"/>
          </ac:spMkLst>
        </pc:spChg>
      </pc:sldChg>
      <pc:sldChg chg="modSp mod">
        <pc:chgData name="Matthieu De Mari" userId="dfb708c9-d8dc-439f-9a3b-c772bf4a311c" providerId="ADAL" clId="{A0AD3080-3370-419A-93B6-4CECF7558CA1}" dt="2023-06-15T10:12:48.164" v="650" actId="1076"/>
        <pc:sldMkLst>
          <pc:docMk/>
          <pc:sldMk cId="2948259004" sldId="642"/>
        </pc:sldMkLst>
        <pc:spChg chg="mod">
          <ac:chgData name="Matthieu De Mari" userId="dfb708c9-d8dc-439f-9a3b-c772bf4a311c" providerId="ADAL" clId="{A0AD3080-3370-419A-93B6-4CECF7558CA1}" dt="2023-06-15T10:12:48.164" v="650" actId="1076"/>
          <ac:spMkLst>
            <pc:docMk/>
            <pc:sldMk cId="2948259004" sldId="642"/>
            <ac:spMk id="4" creationId="{07ED02BD-2046-DB2E-B447-9B6CABBB7D53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10:13:25.722" v="678" actId="14100"/>
        <pc:sldMkLst>
          <pc:docMk/>
          <pc:sldMk cId="3061501488" sldId="644"/>
        </pc:sldMkLst>
        <pc:spChg chg="mod">
          <ac:chgData name="Matthieu De Mari" userId="dfb708c9-d8dc-439f-9a3b-c772bf4a311c" providerId="ADAL" clId="{A0AD3080-3370-419A-93B6-4CECF7558CA1}" dt="2023-06-15T10:13:07.050" v="673" actId="207"/>
          <ac:spMkLst>
            <pc:docMk/>
            <pc:sldMk cId="3061501488" sldId="644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13:18.694" v="674" actId="478"/>
          <ac:spMkLst>
            <pc:docMk/>
            <pc:sldMk cId="3061501488" sldId="64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13:19.914" v="675" actId="478"/>
          <ac:spMkLst>
            <pc:docMk/>
            <pc:sldMk cId="3061501488" sldId="644"/>
            <ac:spMk id="6" creationId="{4F25A5CC-A7FF-AAE0-2159-DE15FC90D175}"/>
          </ac:spMkLst>
        </pc:spChg>
        <pc:picChg chg="mod">
          <ac:chgData name="Matthieu De Mari" userId="dfb708c9-d8dc-439f-9a3b-c772bf4a311c" providerId="ADAL" clId="{A0AD3080-3370-419A-93B6-4CECF7558CA1}" dt="2023-06-15T10:13:25.722" v="678" actId="14100"/>
          <ac:picMkLst>
            <pc:docMk/>
            <pc:sldMk cId="3061501488" sldId="644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7:09.238" v="791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A0AD3080-3370-419A-93B6-4CECF7558CA1}" dt="2023-06-15T10:17:09.238" v="791" actId="20577"/>
          <ac:spMkLst>
            <pc:docMk/>
            <pc:sldMk cId="3664711723" sldId="645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13:41.425" v="706" actId="20577"/>
        <pc:sldMkLst>
          <pc:docMk/>
          <pc:sldMk cId="1098360026" sldId="646"/>
        </pc:sldMkLst>
        <pc:spChg chg="mod">
          <ac:chgData name="Matthieu De Mari" userId="dfb708c9-d8dc-439f-9a3b-c772bf4a311c" providerId="ADAL" clId="{A0AD3080-3370-419A-93B6-4CECF7558CA1}" dt="2023-06-15T10:13:41.425" v="706" actId="20577"/>
          <ac:spMkLst>
            <pc:docMk/>
            <pc:sldMk cId="1098360026" sldId="646"/>
            <ac:spMk id="2" creationId="{C6EDB95A-6F54-1C8E-C7BF-34F5ECB6A00A}"/>
          </ac:spMkLst>
        </pc:spChg>
      </pc:sldChg>
      <pc:sldChg chg="modSp mod">
        <pc:chgData name="Matthieu De Mari" userId="dfb708c9-d8dc-439f-9a3b-c772bf4a311c" providerId="ADAL" clId="{A0AD3080-3370-419A-93B6-4CECF7558CA1}" dt="2023-06-15T10:13:48.865" v="707"/>
        <pc:sldMkLst>
          <pc:docMk/>
          <pc:sldMk cId="1535134496" sldId="647"/>
        </pc:sldMkLst>
        <pc:spChg chg="mod">
          <ac:chgData name="Matthieu De Mari" userId="dfb708c9-d8dc-439f-9a3b-c772bf4a311c" providerId="ADAL" clId="{A0AD3080-3370-419A-93B6-4CECF7558CA1}" dt="2023-06-15T10:13:48.865" v="707"/>
          <ac:spMkLst>
            <pc:docMk/>
            <pc:sldMk cId="1535134496" sldId="647"/>
            <ac:spMk id="3" creationId="{5FA9FB08-8B4D-4B75-6BC7-1C5AFEFF5E55}"/>
          </ac:spMkLst>
        </pc:spChg>
      </pc:sldChg>
      <pc:sldChg chg="modSp mod">
        <pc:chgData name="Matthieu De Mari" userId="dfb708c9-d8dc-439f-9a3b-c772bf4a311c" providerId="ADAL" clId="{A0AD3080-3370-419A-93B6-4CECF7558CA1}" dt="2023-06-15T10:14:06.528" v="717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A0AD3080-3370-419A-93B6-4CECF7558CA1}" dt="2023-06-15T10:14:06.528" v="717" actId="20577"/>
          <ac:spMkLst>
            <pc:docMk/>
            <pc:sldMk cId="639167993" sldId="648"/>
            <ac:spMk id="3" creationId="{0D6827D2-8C59-5725-9D05-A7ACE2CC3147}"/>
          </ac:spMkLst>
        </pc:spChg>
      </pc:sldChg>
      <pc:sldChg chg="modSp mod">
        <pc:chgData name="Matthieu De Mari" userId="dfb708c9-d8dc-439f-9a3b-c772bf4a311c" providerId="ADAL" clId="{A0AD3080-3370-419A-93B6-4CECF7558CA1}" dt="2023-06-15T10:14:38.761" v="740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A0AD3080-3370-419A-93B6-4CECF7558CA1}" dt="2023-06-15T10:14:38.761" v="740" actId="20577"/>
          <ac:spMkLst>
            <pc:docMk/>
            <pc:sldMk cId="3661229859" sldId="651"/>
            <ac:spMk id="3" creationId="{D2CAA860-8CE7-05D9-1322-FD149D6E2865}"/>
          </ac:spMkLst>
        </pc:spChg>
      </pc:sldChg>
      <pc:sldChg chg="modSp mod">
        <pc:chgData name="Matthieu De Mari" userId="dfb708c9-d8dc-439f-9a3b-c772bf4a311c" providerId="ADAL" clId="{A0AD3080-3370-419A-93B6-4CECF7558CA1}" dt="2023-06-15T10:14:51.100" v="741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A0AD3080-3370-419A-93B6-4CECF7558CA1}" dt="2023-06-15T10:14:51.100" v="741" actId="20577"/>
          <ac:spMkLst>
            <pc:docMk/>
            <pc:sldMk cId="2836012066" sldId="652"/>
            <ac:spMk id="5" creationId="{0B2E0CD9-728A-0474-7AA6-B59FF75D5912}"/>
          </ac:spMkLst>
        </pc:spChg>
      </pc:sldChg>
      <pc:sldChg chg="modSp mod">
        <pc:chgData name="Matthieu De Mari" userId="dfb708c9-d8dc-439f-9a3b-c772bf4a311c" providerId="ADAL" clId="{A0AD3080-3370-419A-93B6-4CECF7558CA1}" dt="2023-06-15T10:19:25.423" v="796" actId="113"/>
        <pc:sldMkLst>
          <pc:docMk/>
          <pc:sldMk cId="1688481620" sldId="654"/>
        </pc:sldMkLst>
        <pc:spChg chg="mod">
          <ac:chgData name="Matthieu De Mari" userId="dfb708c9-d8dc-439f-9a3b-c772bf4a311c" providerId="ADAL" clId="{A0AD3080-3370-419A-93B6-4CECF7558CA1}" dt="2023-06-15T10:19:25.423" v="796" actId="113"/>
          <ac:spMkLst>
            <pc:docMk/>
            <pc:sldMk cId="1688481620" sldId="654"/>
            <ac:spMk id="4" creationId="{B0FDD59A-9328-B341-218D-76A654E93F04}"/>
          </ac:spMkLst>
        </pc:spChg>
      </pc:sldChg>
      <pc:sldChg chg="modSp mod">
        <pc:chgData name="Matthieu De Mari" userId="dfb708c9-d8dc-439f-9a3b-c772bf4a311c" providerId="ADAL" clId="{A0AD3080-3370-419A-93B6-4CECF7558CA1}" dt="2023-06-15T10:20:28.356" v="879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A0AD3080-3370-419A-93B6-4CECF7558CA1}" dt="2023-06-15T10:20:28.356" v="879" actId="20577"/>
          <ac:spMkLst>
            <pc:docMk/>
            <pc:sldMk cId="3673354424" sldId="657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06.970" v="82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A0AD3080-3370-419A-93B6-4CECF7558CA1}" dt="2023-06-15T10:20:06.970" v="827" actId="20577"/>
          <ac:spMkLst>
            <pc:docMk/>
            <pc:sldMk cId="1348532138" sldId="658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2.285" v="880"/>
        <pc:sldMkLst>
          <pc:docMk/>
          <pc:sldMk cId="855040033" sldId="659"/>
        </pc:sldMkLst>
        <pc:spChg chg="mod">
          <ac:chgData name="Matthieu De Mari" userId="dfb708c9-d8dc-439f-9a3b-c772bf4a311c" providerId="ADAL" clId="{A0AD3080-3370-419A-93B6-4CECF7558CA1}" dt="2023-06-15T10:20:32.285" v="880"/>
          <ac:spMkLst>
            <pc:docMk/>
            <pc:sldMk cId="855040033" sldId="659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4.891" v="881"/>
        <pc:sldMkLst>
          <pc:docMk/>
          <pc:sldMk cId="2151550002" sldId="660"/>
        </pc:sldMkLst>
        <pc:spChg chg="mod">
          <ac:chgData name="Matthieu De Mari" userId="dfb708c9-d8dc-439f-9a3b-c772bf4a311c" providerId="ADAL" clId="{A0AD3080-3370-419A-93B6-4CECF7558CA1}" dt="2023-06-15T10:20:34.891" v="881"/>
          <ac:spMkLst>
            <pc:docMk/>
            <pc:sldMk cId="2151550002" sldId="660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8.964" v="882"/>
        <pc:sldMkLst>
          <pc:docMk/>
          <pc:sldMk cId="857752855" sldId="661"/>
        </pc:sldMkLst>
        <pc:spChg chg="mod">
          <ac:chgData name="Matthieu De Mari" userId="dfb708c9-d8dc-439f-9a3b-c772bf4a311c" providerId="ADAL" clId="{A0AD3080-3370-419A-93B6-4CECF7558CA1}" dt="2023-06-15T10:20:38.964" v="882"/>
          <ac:spMkLst>
            <pc:docMk/>
            <pc:sldMk cId="857752855" sldId="661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1.407" v="883"/>
        <pc:sldMkLst>
          <pc:docMk/>
          <pc:sldMk cId="2494984745" sldId="662"/>
        </pc:sldMkLst>
        <pc:spChg chg="mod">
          <ac:chgData name="Matthieu De Mari" userId="dfb708c9-d8dc-439f-9a3b-c772bf4a311c" providerId="ADAL" clId="{A0AD3080-3370-419A-93B6-4CECF7558CA1}" dt="2023-06-15T10:20:41.407" v="883"/>
          <ac:spMkLst>
            <pc:docMk/>
            <pc:sldMk cId="2494984745" sldId="662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5.060" v="884"/>
        <pc:sldMkLst>
          <pc:docMk/>
          <pc:sldMk cId="1831247243" sldId="663"/>
        </pc:sldMkLst>
        <pc:spChg chg="mod">
          <ac:chgData name="Matthieu De Mari" userId="dfb708c9-d8dc-439f-9a3b-c772bf4a311c" providerId="ADAL" clId="{A0AD3080-3370-419A-93B6-4CECF7558CA1}" dt="2023-06-15T10:20:45.060" v="884"/>
          <ac:spMkLst>
            <pc:docMk/>
            <pc:sldMk cId="1831247243" sldId="663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1:30.966" v="925" actId="20577"/>
        <pc:sldMkLst>
          <pc:docMk/>
          <pc:sldMk cId="506948723" sldId="665"/>
        </pc:sldMkLst>
        <pc:spChg chg="mod">
          <ac:chgData name="Matthieu De Mari" userId="dfb708c9-d8dc-439f-9a3b-c772bf4a311c" providerId="ADAL" clId="{A0AD3080-3370-419A-93B6-4CECF7558CA1}" dt="2023-06-15T10:21:05.496" v="908" actId="20577"/>
          <ac:spMkLst>
            <pc:docMk/>
            <pc:sldMk cId="506948723" sldId="665"/>
            <ac:spMk id="2" creationId="{8D7CF09B-6A00-AE71-9A1F-BC7A1C98BFA3}"/>
          </ac:spMkLst>
        </pc:spChg>
        <pc:spChg chg="mod">
          <ac:chgData name="Matthieu De Mari" userId="dfb708c9-d8dc-439f-9a3b-c772bf4a311c" providerId="ADAL" clId="{A0AD3080-3370-419A-93B6-4CECF7558CA1}" dt="2023-06-15T10:21:30.966" v="925" actId="20577"/>
          <ac:spMkLst>
            <pc:docMk/>
            <pc:sldMk cId="506948723" sldId="665"/>
            <ac:spMk id="4" creationId="{B0FDD59A-9328-B341-218D-76A654E93F04}"/>
          </ac:spMkLst>
        </pc:spChg>
        <pc:picChg chg="mod">
          <ac:chgData name="Matthieu De Mari" userId="dfb708c9-d8dc-439f-9a3b-c772bf4a311c" providerId="ADAL" clId="{A0AD3080-3370-419A-93B6-4CECF7558CA1}" dt="2023-06-15T10:21:08.223" v="909" actId="1076"/>
          <ac:picMkLst>
            <pc:docMk/>
            <pc:sldMk cId="506948723" sldId="665"/>
            <ac:picMk id="5" creationId="{733E8D5A-1A45-8E27-B15C-2E7B5398173B}"/>
          </ac:picMkLst>
        </pc:picChg>
      </pc:sldChg>
      <pc:sldChg chg="modSp mod">
        <pc:chgData name="Matthieu De Mari" userId="dfb708c9-d8dc-439f-9a3b-c772bf4a311c" providerId="ADAL" clId="{A0AD3080-3370-419A-93B6-4CECF7558CA1}" dt="2023-06-15T10:21:48.951" v="933" actId="20577"/>
        <pc:sldMkLst>
          <pc:docMk/>
          <pc:sldMk cId="1442844384" sldId="667"/>
        </pc:sldMkLst>
        <pc:spChg chg="mod">
          <ac:chgData name="Matthieu De Mari" userId="dfb708c9-d8dc-439f-9a3b-c772bf4a311c" providerId="ADAL" clId="{A0AD3080-3370-419A-93B6-4CECF7558CA1}" dt="2023-06-15T10:21:48.951" v="933" actId="20577"/>
          <ac:spMkLst>
            <pc:docMk/>
            <pc:sldMk cId="1442844384" sldId="667"/>
            <ac:spMk id="5" creationId="{05642C26-AA61-A804-F438-6FAB9FE447AD}"/>
          </ac:spMkLst>
        </pc:spChg>
      </pc:sldChg>
      <pc:sldChg chg="modSp mod">
        <pc:chgData name="Matthieu De Mari" userId="dfb708c9-d8dc-439f-9a3b-c772bf4a311c" providerId="ADAL" clId="{A0AD3080-3370-419A-93B6-4CECF7558CA1}" dt="2023-06-15T10:20:12.014" v="830" actId="20577"/>
        <pc:sldMkLst>
          <pc:docMk/>
          <pc:sldMk cId="3738069086" sldId="713"/>
        </pc:sldMkLst>
        <pc:spChg chg="mod">
          <ac:chgData name="Matthieu De Mari" userId="dfb708c9-d8dc-439f-9a3b-c772bf4a311c" providerId="ADAL" clId="{A0AD3080-3370-419A-93B6-4CECF7558CA1}" dt="2023-06-15T10:20:12.014" v="830" actId="20577"/>
          <ac:spMkLst>
            <pc:docMk/>
            <pc:sldMk cId="3738069086" sldId="713"/>
            <ac:spMk id="2" creationId="{21F4709C-61C8-E90F-2954-4414AADF9451}"/>
          </ac:spMkLst>
        </pc:spChg>
      </pc:sldChg>
      <pc:sldChg chg="add del">
        <pc:chgData name="Matthieu De Mari" userId="dfb708c9-d8dc-439f-9a3b-c772bf4a311c" providerId="ADAL" clId="{A0AD3080-3370-419A-93B6-4CECF7558CA1}" dt="2023-06-15T10:02:01.213" v="126" actId="47"/>
        <pc:sldMkLst>
          <pc:docMk/>
          <pc:sldMk cId="1017455006" sldId="714"/>
        </pc:sldMkLst>
      </pc:sldChg>
      <pc:sldChg chg="addSp delSp modSp add mod modClrScheme chgLayout">
        <pc:chgData name="Matthieu De Mari" userId="dfb708c9-d8dc-439f-9a3b-c772bf4a311c" providerId="ADAL" clId="{A0AD3080-3370-419A-93B6-4CECF7558CA1}" dt="2023-06-15T10:07:15.004" v="254" actId="14100"/>
        <pc:sldMkLst>
          <pc:docMk/>
          <pc:sldMk cId="1709995566" sldId="714"/>
        </pc:sldMkLst>
        <pc:spChg chg="mod ord">
          <ac:chgData name="Matthieu De Mari" userId="dfb708c9-d8dc-439f-9a3b-c772bf4a311c" providerId="ADAL" clId="{A0AD3080-3370-419A-93B6-4CECF7558CA1}" dt="2023-06-15T10:06:49.918" v="248" actId="700"/>
          <ac:spMkLst>
            <pc:docMk/>
            <pc:sldMk cId="1709995566" sldId="714"/>
            <ac:spMk id="2" creationId="{7758C663-EEE1-B1E2-276D-3A81CA0C7444}"/>
          </ac:spMkLst>
        </pc:spChg>
        <pc:spChg chg="del">
          <ac:chgData name="Matthieu De Mari" userId="dfb708c9-d8dc-439f-9a3b-c772bf4a311c" providerId="ADAL" clId="{A0AD3080-3370-419A-93B6-4CECF7558CA1}" dt="2023-06-15T10:06:46.375" v="246" actId="478"/>
          <ac:spMkLst>
            <pc:docMk/>
            <pc:sldMk cId="1709995566" sldId="714"/>
            <ac:spMk id="3" creationId="{BF44B0CF-0CAC-3504-7AB3-559E76A4A1BC}"/>
          </ac:spMkLst>
        </pc:spChg>
        <pc:spChg chg="mod ord">
          <ac:chgData name="Matthieu De Mari" userId="dfb708c9-d8dc-439f-9a3b-c772bf4a311c" providerId="ADAL" clId="{A0AD3080-3370-419A-93B6-4CECF7558CA1}" dt="2023-06-15T10:07:11.764" v="253"/>
          <ac:spMkLst>
            <pc:docMk/>
            <pc:sldMk cId="1709995566" sldId="71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47.017" v="247" actId="478"/>
          <ac:spMkLst>
            <pc:docMk/>
            <pc:sldMk cId="1709995566" sldId="714"/>
            <ac:spMk id="6" creationId="{F964D0C6-FCBE-1FA7-A0B1-9DFCE2897B31}"/>
          </ac:spMkLst>
        </pc:spChg>
        <pc:graphicFrameChg chg="mod">
          <ac:chgData name="Matthieu De Mari" userId="dfb708c9-d8dc-439f-9a3b-c772bf4a311c" providerId="ADAL" clId="{A0AD3080-3370-419A-93B6-4CECF7558CA1}" dt="2023-06-15T10:07:15.004" v="254" actId="14100"/>
          <ac:graphicFrameMkLst>
            <pc:docMk/>
            <pc:sldMk cId="1709995566" sldId="714"/>
            <ac:graphicFrameMk id="8" creationId="{E84BC276-639D-F75D-4745-DBA3526EDAAD}"/>
          </ac:graphicFrameMkLst>
        </pc:graphicFrameChg>
      </pc:sldChg>
      <pc:sldChg chg="delSp modSp add mod modClrScheme chgLayout">
        <pc:chgData name="Matthieu De Mari" userId="dfb708c9-d8dc-439f-9a3b-c772bf4a311c" providerId="ADAL" clId="{A0AD3080-3370-419A-93B6-4CECF7558CA1}" dt="2023-06-15T10:11:22.944" v="612" actId="1076"/>
        <pc:sldMkLst>
          <pc:docMk/>
          <pc:sldMk cId="3709912921" sldId="715"/>
        </pc:sldMkLst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11:09.158" v="608" actId="478"/>
          <ac:spMkLst>
            <pc:docMk/>
            <pc:sldMk cId="3709912921" sldId="715"/>
            <ac:spMk id="5" creationId="{9F4ADEEE-8076-6BB7-C9A4-0291B185360A}"/>
          </ac:spMkLst>
        </pc:spChg>
        <pc:picChg chg="mod">
          <ac:chgData name="Matthieu De Mari" userId="dfb708c9-d8dc-439f-9a3b-c772bf4a311c" providerId="ADAL" clId="{A0AD3080-3370-419A-93B6-4CECF7558CA1}" dt="2023-06-15T10:11:22.944" v="612" actId="1076"/>
          <ac:picMkLst>
            <pc:docMk/>
            <pc:sldMk cId="3709912921" sldId="715"/>
            <ac:picMk id="7" creationId="{F4E3F8CF-9E64-FE70-50B8-E9152DC86C5D}"/>
          </ac:picMkLst>
        </pc:picChg>
      </pc:sldChg>
    </pc:docChg>
  </pc:docChgLst>
  <pc:docChgLst>
    <pc:chgData name="Matthieu De Mari" userId="dfb708c9-d8dc-439f-9a3b-c772bf4a311c" providerId="ADAL" clId="{333A3052-AB86-4EEC-AE91-27EE4F29D48A}"/>
    <pc:docChg chg="undo custSel addSld delSld modSld addSection modSection">
      <pc:chgData name="Matthieu De Mari" userId="dfb708c9-d8dc-439f-9a3b-c772bf4a311c" providerId="ADAL" clId="{333A3052-AB86-4EEC-AE91-27EE4F29D48A}" dt="2024-01-21T09:02:22.951" v="935" actId="20577"/>
      <pc:docMkLst>
        <pc:docMk/>
      </pc:docMkLst>
      <pc:sldChg chg="modSp mod">
        <pc:chgData name="Matthieu De Mari" userId="dfb708c9-d8dc-439f-9a3b-c772bf4a311c" providerId="ADAL" clId="{333A3052-AB86-4EEC-AE91-27EE4F29D48A}" dt="2024-01-19T07:43:47.766" v="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333A3052-AB86-4EEC-AE91-27EE4F29D48A}" dt="2024-01-19T07:43:47.766" v="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333A3052-AB86-4EEC-AE91-27EE4F29D48A}" dt="2024-01-19T07:44:39.111" v="44" actId="20577"/>
        <pc:sldMkLst>
          <pc:docMk/>
          <pc:sldMk cId="2517159219" sldId="589"/>
        </pc:sldMkLst>
        <pc:spChg chg="mod">
          <ac:chgData name="Matthieu De Mari" userId="dfb708c9-d8dc-439f-9a3b-c772bf4a311c" providerId="ADAL" clId="{333A3052-AB86-4EEC-AE91-27EE4F29D48A}" dt="2024-01-19T07:44:39.111" v="44" actId="20577"/>
          <ac:spMkLst>
            <pc:docMk/>
            <pc:sldMk cId="2517159219" sldId="589"/>
            <ac:spMk id="5" creationId="{907B618C-56C3-627D-97E6-AC5AB6A248D3}"/>
          </ac:spMkLst>
        </pc:spChg>
      </pc:sldChg>
      <pc:sldChg chg="modSp mod">
        <pc:chgData name="Matthieu De Mari" userId="dfb708c9-d8dc-439f-9a3b-c772bf4a311c" providerId="ADAL" clId="{333A3052-AB86-4EEC-AE91-27EE4F29D48A}" dt="2024-01-19T07:46:21.472" v="92" actId="20577"/>
        <pc:sldMkLst>
          <pc:docMk/>
          <pc:sldMk cId="4137211541" sldId="590"/>
        </pc:sldMkLst>
        <pc:spChg chg="mod">
          <ac:chgData name="Matthieu De Mari" userId="dfb708c9-d8dc-439f-9a3b-c772bf4a311c" providerId="ADAL" clId="{333A3052-AB86-4EEC-AE91-27EE4F29D48A}" dt="2024-01-19T07:46:21.472" v="92" actId="20577"/>
          <ac:spMkLst>
            <pc:docMk/>
            <pc:sldMk cId="4137211541" sldId="59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333A3052-AB86-4EEC-AE91-27EE4F29D48A}" dt="2024-01-19T07:52:08.356" v="335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333A3052-AB86-4EEC-AE91-27EE4F29D48A}" dt="2024-01-19T07:52:08.356" v="335" actId="20577"/>
          <ac:spMkLst>
            <pc:docMk/>
            <pc:sldMk cId="2947484205" sldId="591"/>
            <ac:spMk id="3" creationId="{039E8209-3BE5-7E9D-E54E-A7C1CF1222EE}"/>
          </ac:spMkLst>
        </pc:spChg>
      </pc:sldChg>
      <pc:sldChg chg="modSp mod">
        <pc:chgData name="Matthieu De Mari" userId="dfb708c9-d8dc-439f-9a3b-c772bf4a311c" providerId="ADAL" clId="{333A3052-AB86-4EEC-AE91-27EE4F29D48A}" dt="2024-01-21T09:01:27.815" v="919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333A3052-AB86-4EEC-AE91-27EE4F29D48A}" dt="2024-01-21T09:01:27.815" v="919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mod">
        <pc:chgData name="Matthieu De Mari" userId="dfb708c9-d8dc-439f-9a3b-c772bf4a311c" providerId="ADAL" clId="{333A3052-AB86-4EEC-AE91-27EE4F29D48A}" dt="2024-01-19T07:45:12.248" v="50" actId="20577"/>
        <pc:sldMkLst>
          <pc:docMk/>
          <pc:sldMk cId="1753207108" sldId="614"/>
        </pc:sldMkLst>
        <pc:spChg chg="mod">
          <ac:chgData name="Matthieu De Mari" userId="dfb708c9-d8dc-439f-9a3b-c772bf4a311c" providerId="ADAL" clId="{333A3052-AB86-4EEC-AE91-27EE4F29D48A}" dt="2024-01-19T07:45:12.248" v="50" actId="20577"/>
          <ac:spMkLst>
            <pc:docMk/>
            <pc:sldMk cId="1753207108" sldId="614"/>
            <ac:spMk id="12" creationId="{0EE538A3-E8FC-5540-54AE-917B3895D630}"/>
          </ac:spMkLst>
        </pc:spChg>
      </pc:sldChg>
      <pc:sldChg chg="modSp mod">
        <pc:chgData name="Matthieu De Mari" userId="dfb708c9-d8dc-439f-9a3b-c772bf4a311c" providerId="ADAL" clId="{333A3052-AB86-4EEC-AE91-27EE4F29D48A}" dt="2024-01-19T07:45:45.790" v="75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333A3052-AB86-4EEC-AE91-27EE4F29D48A}" dt="2024-01-19T07:45:45.790" v="75" actId="20577"/>
          <ac:spMkLst>
            <pc:docMk/>
            <pc:sldMk cId="3213143018" sldId="615"/>
            <ac:spMk id="7" creationId="{31C4D057-7509-1C70-7D24-D045801CAC61}"/>
          </ac:spMkLst>
        </pc:spChg>
      </pc:sldChg>
      <pc:sldChg chg="modSp mod">
        <pc:chgData name="Matthieu De Mari" userId="dfb708c9-d8dc-439f-9a3b-c772bf4a311c" providerId="ADAL" clId="{333A3052-AB86-4EEC-AE91-27EE4F29D48A}" dt="2024-01-19T07:45:43.327" v="73" actId="20577"/>
        <pc:sldMkLst>
          <pc:docMk/>
          <pc:sldMk cId="272248794" sldId="616"/>
        </pc:sldMkLst>
        <pc:spChg chg="mod">
          <ac:chgData name="Matthieu De Mari" userId="dfb708c9-d8dc-439f-9a3b-c772bf4a311c" providerId="ADAL" clId="{333A3052-AB86-4EEC-AE91-27EE4F29D48A}" dt="2024-01-19T07:45:40.060" v="70" actId="27636"/>
          <ac:spMkLst>
            <pc:docMk/>
            <pc:sldMk cId="272248794" sldId="616"/>
            <ac:spMk id="2" creationId="{F155462C-3DEF-4B5A-AA92-FDAF554521A8}"/>
          </ac:spMkLst>
        </pc:spChg>
        <pc:spChg chg="mod">
          <ac:chgData name="Matthieu De Mari" userId="dfb708c9-d8dc-439f-9a3b-c772bf4a311c" providerId="ADAL" clId="{333A3052-AB86-4EEC-AE91-27EE4F29D48A}" dt="2024-01-19T07:45:43.327" v="73" actId="20577"/>
          <ac:spMkLst>
            <pc:docMk/>
            <pc:sldMk cId="272248794" sldId="616"/>
            <ac:spMk id="7" creationId="{B82D45ED-0B21-DE4A-FF66-9F997E3A6F54}"/>
          </ac:spMkLst>
        </pc:spChg>
      </pc:sldChg>
      <pc:sldChg chg="modSp mod">
        <pc:chgData name="Matthieu De Mari" userId="dfb708c9-d8dc-439f-9a3b-c772bf4a311c" providerId="ADAL" clId="{333A3052-AB86-4EEC-AE91-27EE4F29D48A}" dt="2024-01-19T07:48:12.267" v="212" actId="20577"/>
        <pc:sldMkLst>
          <pc:docMk/>
          <pc:sldMk cId="2692074968" sldId="617"/>
        </pc:sldMkLst>
        <pc:spChg chg="mod">
          <ac:chgData name="Matthieu De Mari" userId="dfb708c9-d8dc-439f-9a3b-c772bf4a311c" providerId="ADAL" clId="{333A3052-AB86-4EEC-AE91-27EE4F29D48A}" dt="2024-01-19T07:48:12.267" v="212" actId="20577"/>
          <ac:spMkLst>
            <pc:docMk/>
            <pc:sldMk cId="2692074968" sldId="617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333A3052-AB86-4EEC-AE91-27EE4F29D48A}" dt="2024-01-19T07:49:42.305" v="298" actId="20577"/>
        <pc:sldMkLst>
          <pc:docMk/>
          <pc:sldMk cId="3946452131" sldId="618"/>
        </pc:sldMkLst>
        <pc:spChg chg="mod">
          <ac:chgData name="Matthieu De Mari" userId="dfb708c9-d8dc-439f-9a3b-c772bf4a311c" providerId="ADAL" clId="{333A3052-AB86-4EEC-AE91-27EE4F29D48A}" dt="2024-01-19T07:49:42.305" v="298" actId="20577"/>
          <ac:spMkLst>
            <pc:docMk/>
            <pc:sldMk cId="3946452131" sldId="618"/>
            <ac:spMk id="5" creationId="{0A7B0056-41D4-B489-229E-8C898A3A5904}"/>
          </ac:spMkLst>
        </pc:spChg>
      </pc:sldChg>
      <pc:sldChg chg="add">
        <pc:chgData name="Matthieu De Mari" userId="dfb708c9-d8dc-439f-9a3b-c772bf4a311c" providerId="ADAL" clId="{333A3052-AB86-4EEC-AE91-27EE4F29D48A}" dt="2024-01-19T08:04:55.837" v="844"/>
        <pc:sldMkLst>
          <pc:docMk/>
          <pc:sldMk cId="360472259" sldId="619"/>
        </pc:sldMkLst>
      </pc:sldChg>
      <pc:sldChg chg="modSp add del mod">
        <pc:chgData name="Matthieu De Mari" userId="dfb708c9-d8dc-439f-9a3b-c772bf4a311c" providerId="ADAL" clId="{333A3052-AB86-4EEC-AE91-27EE4F29D48A}" dt="2024-01-19T08:04:15.431" v="841" actId="47"/>
        <pc:sldMkLst>
          <pc:docMk/>
          <pc:sldMk cId="4058780272" sldId="619"/>
        </pc:sldMkLst>
        <pc:spChg chg="mod">
          <ac:chgData name="Matthieu De Mari" userId="dfb708c9-d8dc-439f-9a3b-c772bf4a311c" providerId="ADAL" clId="{333A3052-AB86-4EEC-AE91-27EE4F29D48A}" dt="2024-01-19T07:49:59.345" v="320" actId="20577"/>
          <ac:spMkLst>
            <pc:docMk/>
            <pc:sldMk cId="4058780272" sldId="619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333A3052-AB86-4EEC-AE91-27EE4F29D48A}" dt="2024-01-19T07:53:30.644" v="362" actId="20577"/>
        <pc:sldMkLst>
          <pc:docMk/>
          <pc:sldMk cId="4194419191" sldId="628"/>
        </pc:sldMkLst>
        <pc:spChg chg="mod">
          <ac:chgData name="Matthieu De Mari" userId="dfb708c9-d8dc-439f-9a3b-c772bf4a311c" providerId="ADAL" clId="{333A3052-AB86-4EEC-AE91-27EE4F29D48A}" dt="2024-01-19T07:53:30.644" v="362" actId="20577"/>
          <ac:spMkLst>
            <pc:docMk/>
            <pc:sldMk cId="4194419191" sldId="628"/>
            <ac:spMk id="4" creationId="{7A4AB427-F8D7-DB85-4E07-2BF6BB0FE9E9}"/>
          </ac:spMkLst>
        </pc:spChg>
      </pc:sldChg>
      <pc:sldChg chg="modSp mod">
        <pc:chgData name="Matthieu De Mari" userId="dfb708c9-d8dc-439f-9a3b-c772bf4a311c" providerId="ADAL" clId="{333A3052-AB86-4EEC-AE91-27EE4F29D48A}" dt="2024-01-19T07:54:42.817" v="493" actId="20577"/>
        <pc:sldMkLst>
          <pc:docMk/>
          <pc:sldMk cId="1116604702" sldId="633"/>
        </pc:sldMkLst>
        <pc:spChg chg="mod">
          <ac:chgData name="Matthieu De Mari" userId="dfb708c9-d8dc-439f-9a3b-c772bf4a311c" providerId="ADAL" clId="{333A3052-AB86-4EEC-AE91-27EE4F29D48A}" dt="2024-01-19T07:54:42.817" v="493" actId="20577"/>
          <ac:spMkLst>
            <pc:docMk/>
            <pc:sldMk cId="1116604702" sldId="633"/>
            <ac:spMk id="3" creationId="{BF44B0CF-0CAC-3504-7AB3-559E76A4A1BC}"/>
          </ac:spMkLst>
        </pc:spChg>
      </pc:sldChg>
      <pc:sldChg chg="modSp mod">
        <pc:chgData name="Matthieu De Mari" userId="dfb708c9-d8dc-439f-9a3b-c772bf4a311c" providerId="ADAL" clId="{333A3052-AB86-4EEC-AE91-27EE4F29D48A}" dt="2024-01-19T07:55:38.368" v="525" actId="20577"/>
        <pc:sldMkLst>
          <pc:docMk/>
          <pc:sldMk cId="2709894763" sldId="634"/>
        </pc:sldMkLst>
        <pc:spChg chg="mod">
          <ac:chgData name="Matthieu De Mari" userId="dfb708c9-d8dc-439f-9a3b-c772bf4a311c" providerId="ADAL" clId="{333A3052-AB86-4EEC-AE91-27EE4F29D48A}" dt="2024-01-19T07:55:38.368" v="525" actId="20577"/>
          <ac:spMkLst>
            <pc:docMk/>
            <pc:sldMk cId="2709894763" sldId="634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333A3052-AB86-4EEC-AE91-27EE4F29D48A}" dt="2024-01-19T07:57:41.147" v="688" actId="27636"/>
        <pc:sldMkLst>
          <pc:docMk/>
          <pc:sldMk cId="3136411561" sldId="637"/>
        </pc:sldMkLst>
        <pc:spChg chg="mod">
          <ac:chgData name="Matthieu De Mari" userId="dfb708c9-d8dc-439f-9a3b-c772bf4a311c" providerId="ADAL" clId="{333A3052-AB86-4EEC-AE91-27EE4F29D48A}" dt="2024-01-19T07:57:41.145" v="687" actId="27636"/>
          <ac:spMkLst>
            <pc:docMk/>
            <pc:sldMk cId="3136411561" sldId="637"/>
            <ac:spMk id="3" creationId="{A94B8BB6-D04B-5A34-E313-329C5FD8A725}"/>
          </ac:spMkLst>
        </pc:spChg>
        <pc:spChg chg="mod">
          <ac:chgData name="Matthieu De Mari" userId="dfb708c9-d8dc-439f-9a3b-c772bf4a311c" providerId="ADAL" clId="{333A3052-AB86-4EEC-AE91-27EE4F29D48A}" dt="2024-01-19T07:57:41.147" v="688" actId="27636"/>
          <ac:spMkLst>
            <pc:docMk/>
            <pc:sldMk cId="3136411561" sldId="637"/>
            <ac:spMk id="4" creationId="{C2EA9E57-1CE4-58BA-21F8-958AC511922C}"/>
          </ac:spMkLst>
        </pc:spChg>
      </pc:sldChg>
      <pc:sldChg chg="modSp mod">
        <pc:chgData name="Matthieu De Mari" userId="dfb708c9-d8dc-439f-9a3b-c772bf4a311c" providerId="ADAL" clId="{333A3052-AB86-4EEC-AE91-27EE4F29D48A}" dt="2024-01-19T07:51:35.899" v="332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333A3052-AB86-4EEC-AE91-27EE4F29D48A}" dt="2024-01-19T07:51:35.899" v="332" actId="20577"/>
          <ac:spMkLst>
            <pc:docMk/>
            <pc:sldMk cId="3664711723" sldId="645"/>
            <ac:spMk id="5" creationId="{0A7B0056-41D4-B489-229E-8C898A3A5904}"/>
          </ac:spMkLst>
        </pc:spChg>
      </pc:sldChg>
      <pc:sldChg chg="addSp modSp mod">
        <pc:chgData name="Matthieu De Mari" userId="dfb708c9-d8dc-439f-9a3b-c772bf4a311c" providerId="ADAL" clId="{333A3052-AB86-4EEC-AE91-27EE4F29D48A}" dt="2024-01-19T07:59:53.700" v="770" actId="1076"/>
        <pc:sldMkLst>
          <pc:docMk/>
          <pc:sldMk cId="687017678" sldId="649"/>
        </pc:sldMkLst>
        <pc:spChg chg="add mod">
          <ac:chgData name="Matthieu De Mari" userId="dfb708c9-d8dc-439f-9a3b-c772bf4a311c" providerId="ADAL" clId="{333A3052-AB86-4EEC-AE91-27EE4F29D48A}" dt="2024-01-19T07:59:53.700" v="770" actId="1076"/>
          <ac:spMkLst>
            <pc:docMk/>
            <pc:sldMk cId="687017678" sldId="649"/>
            <ac:spMk id="3" creationId="{9E2CC316-247E-0435-3752-D890B3F70FEF}"/>
          </ac:spMkLst>
        </pc:spChg>
      </pc:sldChg>
      <pc:sldChg chg="modSp mod">
        <pc:chgData name="Matthieu De Mari" userId="dfb708c9-d8dc-439f-9a3b-c772bf4a311c" providerId="ADAL" clId="{333A3052-AB86-4EEC-AE91-27EE4F29D48A}" dt="2024-01-19T08:01:06.514" v="821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333A3052-AB86-4EEC-AE91-27EE4F29D48A}" dt="2024-01-19T08:01:06.514" v="821" actId="20577"/>
          <ac:spMkLst>
            <pc:docMk/>
            <pc:sldMk cId="3661229859" sldId="651"/>
            <ac:spMk id="3" creationId="{D2CAA860-8CE7-05D9-1322-FD149D6E2865}"/>
          </ac:spMkLst>
        </pc:spChg>
      </pc:sldChg>
      <pc:sldChg chg="modSp mod">
        <pc:chgData name="Matthieu De Mari" userId="dfb708c9-d8dc-439f-9a3b-c772bf4a311c" providerId="ADAL" clId="{333A3052-AB86-4EEC-AE91-27EE4F29D48A}" dt="2024-01-21T08:59:35.677" v="853" actId="207"/>
        <pc:sldMkLst>
          <pc:docMk/>
          <pc:sldMk cId="1521149575" sldId="668"/>
        </pc:sldMkLst>
        <pc:spChg chg="mod">
          <ac:chgData name="Matthieu De Mari" userId="dfb708c9-d8dc-439f-9a3b-c772bf4a311c" providerId="ADAL" clId="{333A3052-AB86-4EEC-AE91-27EE4F29D48A}" dt="2024-01-21T08:59:28.448" v="851" actId="20577"/>
          <ac:spMkLst>
            <pc:docMk/>
            <pc:sldMk cId="1521149575" sldId="668"/>
            <ac:spMk id="4" creationId="{CB045AFB-76D6-319A-03C1-8D7ADEA7FFE1}"/>
          </ac:spMkLst>
        </pc:spChg>
        <pc:spChg chg="mod">
          <ac:chgData name="Matthieu De Mari" userId="dfb708c9-d8dc-439f-9a3b-c772bf4a311c" providerId="ADAL" clId="{333A3052-AB86-4EEC-AE91-27EE4F29D48A}" dt="2024-01-21T08:59:35.677" v="853" actId="207"/>
          <ac:spMkLst>
            <pc:docMk/>
            <pc:sldMk cId="1521149575" sldId="668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333A3052-AB86-4EEC-AE91-27EE4F29D48A}" dt="2024-01-21T08:59:43.656" v="856" actId="207"/>
        <pc:sldMkLst>
          <pc:docMk/>
          <pc:sldMk cId="920253235" sldId="669"/>
        </pc:sldMkLst>
        <pc:spChg chg="mod">
          <ac:chgData name="Matthieu De Mari" userId="dfb708c9-d8dc-439f-9a3b-c772bf4a311c" providerId="ADAL" clId="{333A3052-AB86-4EEC-AE91-27EE4F29D48A}" dt="2024-01-21T08:59:43.656" v="856" actId="207"/>
          <ac:spMkLst>
            <pc:docMk/>
            <pc:sldMk cId="920253235" sldId="669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333A3052-AB86-4EEC-AE91-27EE4F29D48A}" dt="2024-01-21T09:00:06.409" v="859" actId="207"/>
        <pc:sldMkLst>
          <pc:docMk/>
          <pc:sldMk cId="3223759810" sldId="670"/>
        </pc:sldMkLst>
        <pc:spChg chg="mod">
          <ac:chgData name="Matthieu De Mari" userId="dfb708c9-d8dc-439f-9a3b-c772bf4a311c" providerId="ADAL" clId="{333A3052-AB86-4EEC-AE91-27EE4F29D48A}" dt="2024-01-21T09:00:06.409" v="859" actId="207"/>
          <ac:spMkLst>
            <pc:docMk/>
            <pc:sldMk cId="3223759810" sldId="670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333A3052-AB86-4EEC-AE91-27EE4F29D48A}" dt="2024-01-21T09:00:21.215" v="861" actId="207"/>
        <pc:sldMkLst>
          <pc:docMk/>
          <pc:sldMk cId="1207623938" sldId="671"/>
        </pc:sldMkLst>
        <pc:spChg chg="mod">
          <ac:chgData name="Matthieu De Mari" userId="dfb708c9-d8dc-439f-9a3b-c772bf4a311c" providerId="ADAL" clId="{333A3052-AB86-4EEC-AE91-27EE4F29D48A}" dt="2024-01-21T09:00:21.215" v="861" actId="207"/>
          <ac:spMkLst>
            <pc:docMk/>
            <pc:sldMk cId="1207623938" sldId="671"/>
            <ac:spMk id="5" creationId="{B6B851F4-FCFC-1E83-D239-824F7B5E1B01}"/>
          </ac:spMkLst>
        </pc:spChg>
      </pc:sldChg>
      <pc:sldChg chg="del">
        <pc:chgData name="Matthieu De Mari" userId="dfb708c9-d8dc-439f-9a3b-c772bf4a311c" providerId="ADAL" clId="{333A3052-AB86-4EEC-AE91-27EE4F29D48A}" dt="2024-01-19T08:12:40.867" v="845" actId="2696"/>
        <pc:sldMkLst>
          <pc:docMk/>
          <pc:sldMk cId="3207845161" sldId="672"/>
        </pc:sldMkLst>
      </pc:sldChg>
      <pc:sldChg chg="modSp add mod">
        <pc:chgData name="Matthieu De Mari" userId="dfb708c9-d8dc-439f-9a3b-c772bf4a311c" providerId="ADAL" clId="{333A3052-AB86-4EEC-AE91-27EE4F29D48A}" dt="2024-01-21T09:02:06.298" v="927" actId="207"/>
        <pc:sldMkLst>
          <pc:docMk/>
          <pc:sldMk cId="4153479658" sldId="672"/>
        </pc:sldMkLst>
        <pc:spChg chg="mod">
          <ac:chgData name="Matthieu De Mari" userId="dfb708c9-d8dc-439f-9a3b-c772bf4a311c" providerId="ADAL" clId="{333A3052-AB86-4EEC-AE91-27EE4F29D48A}" dt="2024-01-21T09:02:06.298" v="927" actId="207"/>
          <ac:spMkLst>
            <pc:docMk/>
            <pc:sldMk cId="4153479658" sldId="672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333A3052-AB86-4EEC-AE91-27EE4F29D48A}" dt="2024-01-21T09:00:57.344" v="894" actId="20577"/>
        <pc:sldMkLst>
          <pc:docMk/>
          <pc:sldMk cId="179957487" sldId="673"/>
        </pc:sldMkLst>
        <pc:spChg chg="mod">
          <ac:chgData name="Matthieu De Mari" userId="dfb708c9-d8dc-439f-9a3b-c772bf4a311c" providerId="ADAL" clId="{333A3052-AB86-4EEC-AE91-27EE4F29D48A}" dt="2024-01-21T09:00:57.344" v="894" actId="20577"/>
          <ac:spMkLst>
            <pc:docMk/>
            <pc:sldMk cId="179957487" sldId="673"/>
            <ac:spMk id="3" creationId="{3F883520-5979-DD03-88CB-835DDFEF3270}"/>
          </ac:spMkLst>
        </pc:spChg>
      </pc:sldChg>
      <pc:sldChg chg="modSp del mod">
        <pc:chgData name="Matthieu De Mari" userId="dfb708c9-d8dc-439f-9a3b-c772bf4a311c" providerId="ADAL" clId="{333A3052-AB86-4EEC-AE91-27EE4F29D48A}" dt="2024-01-19T08:12:40.867" v="845" actId="2696"/>
        <pc:sldMkLst>
          <pc:docMk/>
          <pc:sldMk cId="902038758" sldId="717"/>
        </pc:sldMkLst>
        <pc:spChg chg="mod">
          <ac:chgData name="Matthieu De Mari" userId="dfb708c9-d8dc-439f-9a3b-c772bf4a311c" providerId="ADAL" clId="{333A3052-AB86-4EEC-AE91-27EE4F29D48A}" dt="2024-01-19T08:03:04.147" v="836" actId="20577"/>
          <ac:spMkLst>
            <pc:docMk/>
            <pc:sldMk cId="902038758" sldId="717"/>
            <ac:spMk id="2" creationId="{E5C95B89-94E5-F4AF-5CD6-A1EE9AAA97DD}"/>
          </ac:spMkLst>
        </pc:spChg>
        <pc:spChg chg="mod">
          <ac:chgData name="Matthieu De Mari" userId="dfb708c9-d8dc-439f-9a3b-c772bf4a311c" providerId="ADAL" clId="{333A3052-AB86-4EEC-AE91-27EE4F29D48A}" dt="2024-01-19T08:03:17.780" v="838" actId="20577"/>
          <ac:spMkLst>
            <pc:docMk/>
            <pc:sldMk cId="902038758" sldId="717"/>
            <ac:spMk id="5" creationId="{DEEAB8EC-8D2E-CD4E-9825-A139113B0438}"/>
          </ac:spMkLst>
        </pc:spChg>
      </pc:sldChg>
      <pc:sldChg chg="modSp add mod">
        <pc:chgData name="Matthieu De Mari" userId="dfb708c9-d8dc-439f-9a3b-c772bf4a311c" providerId="ADAL" clId="{333A3052-AB86-4EEC-AE91-27EE4F29D48A}" dt="2024-01-21T09:02:22.951" v="935" actId="20577"/>
        <pc:sldMkLst>
          <pc:docMk/>
          <pc:sldMk cId="1839933179" sldId="717"/>
        </pc:sldMkLst>
        <pc:spChg chg="mod">
          <ac:chgData name="Matthieu De Mari" userId="dfb708c9-d8dc-439f-9a3b-c772bf4a311c" providerId="ADAL" clId="{333A3052-AB86-4EEC-AE91-27EE4F29D48A}" dt="2024-01-21T09:02:22.951" v="935" actId="20577"/>
          <ac:spMkLst>
            <pc:docMk/>
            <pc:sldMk cId="1839933179" sldId="717"/>
            <ac:spMk id="5" creationId="{DEEAB8EC-8D2E-CD4E-9825-A139113B0438}"/>
          </ac:spMkLst>
        </pc:spChg>
      </pc:sldChg>
      <pc:sldChg chg="del">
        <pc:chgData name="Matthieu De Mari" userId="dfb708c9-d8dc-439f-9a3b-c772bf4a311c" providerId="ADAL" clId="{333A3052-AB86-4EEC-AE91-27EE4F29D48A}" dt="2024-01-19T08:12:40.867" v="845" actId="2696"/>
        <pc:sldMkLst>
          <pc:docMk/>
          <pc:sldMk cId="614082668" sldId="719"/>
        </pc:sldMkLst>
      </pc:sldChg>
      <pc:sldChg chg="add">
        <pc:chgData name="Matthieu De Mari" userId="dfb708c9-d8dc-439f-9a3b-c772bf4a311c" providerId="ADAL" clId="{333A3052-AB86-4EEC-AE91-27EE4F29D48A}" dt="2024-01-19T08:12:54.961" v="848"/>
        <pc:sldMkLst>
          <pc:docMk/>
          <pc:sldMk cId="1074952684" sldId="719"/>
        </pc:sldMkLst>
      </pc:sldChg>
      <pc:sldChg chg="add">
        <pc:chgData name="Matthieu De Mari" userId="dfb708c9-d8dc-439f-9a3b-c772bf4a311c" providerId="ADAL" clId="{333A3052-AB86-4EEC-AE91-27EE4F29D48A}" dt="2024-01-19T08:04:55.837" v="844"/>
        <pc:sldMkLst>
          <pc:docMk/>
          <pc:sldMk cId="2123217380" sldId="721"/>
        </pc:sldMkLst>
      </pc:sldChg>
      <pc:sldChg chg="modSp add mod">
        <pc:chgData name="Matthieu De Mari" userId="dfb708c9-d8dc-439f-9a3b-c772bf4a311c" providerId="ADAL" clId="{333A3052-AB86-4EEC-AE91-27EE4F29D48A}" dt="2024-01-21T09:01:45.325" v="924" actId="20577"/>
        <pc:sldMkLst>
          <pc:docMk/>
          <pc:sldMk cId="255089351" sldId="722"/>
        </pc:sldMkLst>
        <pc:spChg chg="mod">
          <ac:chgData name="Matthieu De Mari" userId="dfb708c9-d8dc-439f-9a3b-c772bf4a311c" providerId="ADAL" clId="{333A3052-AB86-4EEC-AE91-27EE4F29D48A}" dt="2024-01-21T09:01:45.325" v="924" actId="20577"/>
          <ac:spMkLst>
            <pc:docMk/>
            <pc:sldMk cId="255089351" sldId="722"/>
            <ac:spMk id="3" creationId="{3F883520-5979-DD03-88CB-835DDFEF3270}"/>
          </ac:spMkLst>
        </pc:spChg>
      </pc:sldChg>
      <pc:sldChg chg="add">
        <pc:chgData name="Matthieu De Mari" userId="dfb708c9-d8dc-439f-9a3b-c772bf4a311c" providerId="ADAL" clId="{333A3052-AB86-4EEC-AE91-27EE4F29D48A}" dt="2024-01-19T08:13:06.436" v="849"/>
        <pc:sldMkLst>
          <pc:docMk/>
          <pc:sldMk cId="1333166038" sldId="723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332FBA38-1857-4455-B912-AB89D4A1C0B0}"/>
    <pc:docChg chg="custSel delSld modSld delSection modSection">
      <pc:chgData name="Matthieu De Mari" userId="dfb708c9-d8dc-439f-9a3b-c772bf4a311c" providerId="ADAL" clId="{332FBA38-1857-4455-B912-AB89D4A1C0B0}" dt="2023-01-30T02:34:54.408" v="55" actId="47"/>
      <pc:docMkLst>
        <pc:docMk/>
      </pc:docMkLst>
      <pc:sldChg chg="del">
        <pc:chgData name="Matthieu De Mari" userId="dfb708c9-d8dc-439f-9a3b-c772bf4a311c" providerId="ADAL" clId="{332FBA38-1857-4455-B912-AB89D4A1C0B0}" dt="2023-01-30T01:45:03.077" v="54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332FBA38-1857-4455-B912-AB89D4A1C0B0}" dt="2023-01-30T01:44:52.766" v="53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332FBA38-1857-4455-B912-AB89D4A1C0B0}" dt="2023-01-30T01:44:52.766" v="53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332FBA38-1857-4455-B912-AB89D4A1C0B0}" dt="2023-01-30T02:34:54.408" v="55" actId="47"/>
        <pc:sldMkLst>
          <pc:docMk/>
          <pc:sldMk cId="757654497" sldId="5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332FBA38-1857-4455-B912-AB89D4A1C0B0}" dt="2023-01-30T01:42:59.423" v="5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332FBA38-1857-4455-B912-AB89D4A1C0B0}" dt="2023-01-30T01:43:00.094" v="6" actId="47"/>
        <pc:sldMkLst>
          <pc:docMk/>
          <pc:sldMk cId="753447951" sldId="602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3867022977" sldId="603"/>
        </pc:sldMkLst>
      </pc:sldChg>
      <pc:sldChg chg="del">
        <pc:chgData name="Matthieu De Mari" userId="dfb708c9-d8dc-439f-9a3b-c772bf4a311c" providerId="ADAL" clId="{332FBA38-1857-4455-B912-AB89D4A1C0B0}" dt="2023-01-30T01:43:01.563" v="8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332FBA38-1857-4455-B912-AB89D4A1C0B0}" dt="2023-01-30T01:43:02.230" v="9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332FBA38-1857-4455-B912-AB89D4A1C0B0}" dt="2023-01-30T01:43:02.890" v="10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332FBA38-1857-4455-B912-AB89D4A1C0B0}" dt="2023-01-30T01:43:03.504" v="11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332FBA38-1857-4455-B912-AB89D4A1C0B0}" dt="2023-01-30T01:43:06.319" v="14" actId="47"/>
        <pc:sldMkLst>
          <pc:docMk/>
          <pc:sldMk cId="3917875204" sldId="609"/>
        </pc:sldMkLst>
      </pc:sldChg>
      <pc:sldChg chg="modSp mod">
        <pc:chgData name="Matthieu De Mari" userId="dfb708c9-d8dc-439f-9a3b-c772bf4a311c" providerId="ADAL" clId="{332FBA38-1857-4455-B912-AB89D4A1C0B0}" dt="2023-01-30T01:44:35.191" v="30" actId="207"/>
        <pc:sldMkLst>
          <pc:docMk/>
          <pc:sldMk cId="2981252275" sldId="621"/>
        </pc:sldMkLst>
        <pc:spChg chg="mod">
          <ac:chgData name="Matthieu De Mari" userId="dfb708c9-d8dc-439f-9a3b-c772bf4a311c" providerId="ADAL" clId="{332FBA38-1857-4455-B912-AB89D4A1C0B0}" dt="2023-01-30T01:44:35.191" v="30" actId="207"/>
          <ac:spMkLst>
            <pc:docMk/>
            <pc:sldMk cId="2981252275" sldId="621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332FBA38-1857-4455-B912-AB89D4A1C0B0}" dt="2023-01-30T01:44:22.417" v="19"/>
        <pc:sldMkLst>
          <pc:docMk/>
          <pc:sldMk cId="373424118" sldId="622"/>
        </pc:sldMkLst>
        <pc:spChg chg="mod">
          <ac:chgData name="Matthieu De Mari" userId="dfb708c9-d8dc-439f-9a3b-c772bf4a311c" providerId="ADAL" clId="{332FBA38-1857-4455-B912-AB89D4A1C0B0}" dt="2023-01-30T01:44:22.417" v="19"/>
          <ac:spMkLst>
            <pc:docMk/>
            <pc:sldMk cId="373424118" sldId="622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4.276" v="12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1193678850" sldId="709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2506327505" sldId="7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0T01:40:15.827" v="23029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28T10:04:17.977" v="22437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28T09:56:10.319" v="21861" actId="255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28T10:04:17.977" v="22437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delSp modSp new mod">
        <pc:chgData name="Matthieu De Mari" userId="dfb708c9-d8dc-439f-9a3b-c772bf4a311c" providerId="ADAL" clId="{1FE71F4D-2AFD-4838-AD3C-62D890D2AB41}" dt="2023-01-28T10:07:59.063" v="22709" actId="478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28T10:07:56.455" v="22708" actId="20577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5:53.037" v="21547" actId="5793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28T09:45:53.037" v="21547" actId="5793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28T09:45:56.774" v="21550" actId="5793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28T09:45:56.774" v="21550" actId="5793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6:26.788" v="21564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28T09:46:26.788" v="21564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9:51:53.134" v="21707" actId="1076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28T09:51:32.162" v="21703" actId="20577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10:05:51.038" v="22565" actId="1036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28T10:05:42.150" v="22515" actId="1036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modSp new mod">
        <pc:chgData name="Matthieu De Mari" userId="dfb708c9-d8dc-439f-9a3b-c772bf4a311c" providerId="ADAL" clId="{1FE71F4D-2AFD-4838-AD3C-62D890D2AB41}" dt="2023-01-28T10:07:29.725" v="2266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1FE71F4D-2AFD-4838-AD3C-62D890D2AB41}" dt="2023-01-28T10:07:25.272" v="22656" actId="20577"/>
          <ac:spMkLst>
            <pc:docMk/>
            <pc:sldMk cId="2839706738" sldId="707"/>
            <ac:spMk id="2" creationId="{FAAC2759-F8AB-AA46-0AE4-72B27C6D4A10}"/>
          </ac:spMkLst>
        </pc:spChg>
        <pc:spChg chg="mod">
          <ac:chgData name="Matthieu De Mari" userId="dfb708c9-d8dc-439f-9a3b-c772bf4a311c" providerId="ADAL" clId="{1FE71F4D-2AFD-4838-AD3C-62D890D2AB41}" dt="2023-01-28T10:07:29.725" v="2266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886300301" sldId="708"/>
        </pc:sldMkLst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1193678850" sldId="709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174010932" sldId="710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852060684" sldId="711"/>
        </pc:sldMkLst>
      </pc:sldChg>
      <pc:sldChg chg="modSp new mod ord">
        <pc:chgData name="Matthieu De Mari" userId="dfb708c9-d8dc-439f-9a3b-c772bf4a311c" providerId="ADAL" clId="{1FE71F4D-2AFD-4838-AD3C-62D890D2AB41}" dt="2023-01-28T10:08:49.469" v="22749"/>
        <pc:sldMkLst>
          <pc:docMk/>
          <pc:sldMk cId="2506327505" sldId="712"/>
        </pc:sldMkLst>
        <pc:spChg chg="mod">
          <ac:chgData name="Matthieu De Mari" userId="dfb708c9-d8dc-439f-9a3b-c772bf4a311c" providerId="ADAL" clId="{1FE71F4D-2AFD-4838-AD3C-62D890D2AB41}" dt="2023-01-28T10:08:17.541" v="22747" actId="20577"/>
          <ac:spMkLst>
            <pc:docMk/>
            <pc:sldMk cId="2506327505" sldId="712"/>
            <ac:spMk id="2" creationId="{2DB953A8-46C5-4F63-DA6B-594F80C97485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</pc:docChg>
  </pc:docChgLst>
  <pc:docChgLst>
    <pc:chgData name="Matthieu De Mari" userId="dfb708c9-d8dc-439f-9a3b-c772bf4a311c" providerId="ADAL" clId="{251FE134-C820-4530-8688-E620736609C0}"/>
    <pc:docChg chg="undo custSel addSld modSld sldOrd addSection modSection">
      <pc:chgData name="Matthieu De Mari" userId="dfb708c9-d8dc-439f-9a3b-c772bf4a311c" providerId="ADAL" clId="{251FE134-C820-4530-8688-E620736609C0}" dt="2023-07-21T03:11:25.369" v="951" actId="113"/>
      <pc:docMkLst>
        <pc:docMk/>
      </pc:docMkLst>
      <pc:sldChg chg="modSp mod">
        <pc:chgData name="Matthieu De Mari" userId="dfb708c9-d8dc-439f-9a3b-c772bf4a311c" providerId="ADAL" clId="{251FE134-C820-4530-8688-E620736609C0}" dt="2023-07-06T05:38:09.406" v="155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251FE134-C820-4530-8688-E620736609C0}" dt="2023-07-06T05:38:09.406" v="155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251FE134-C820-4530-8688-E620736609C0}" dt="2023-07-06T05:39:58.039" v="244" actId="20577"/>
        <pc:sldMkLst>
          <pc:docMk/>
          <pc:sldMk cId="3223759810" sldId="670"/>
        </pc:sldMkLst>
        <pc:spChg chg="mod">
          <ac:chgData name="Matthieu De Mari" userId="dfb708c9-d8dc-439f-9a3b-c772bf4a311c" providerId="ADAL" clId="{251FE134-C820-4530-8688-E620736609C0}" dt="2023-07-06T05:39:58.039" v="244" actId="20577"/>
          <ac:spMkLst>
            <pc:docMk/>
            <pc:sldMk cId="3223759810" sldId="670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251FE134-C820-4530-8688-E620736609C0}" dt="2023-07-06T05:43:29.595" v="575" actId="20577"/>
        <pc:sldMkLst>
          <pc:docMk/>
          <pc:sldMk cId="3207845161" sldId="672"/>
        </pc:sldMkLst>
        <pc:spChg chg="mod">
          <ac:chgData name="Matthieu De Mari" userId="dfb708c9-d8dc-439f-9a3b-c772bf4a311c" providerId="ADAL" clId="{251FE134-C820-4530-8688-E620736609C0}" dt="2023-07-06T05:43:29.595" v="575" actId="20577"/>
          <ac:spMkLst>
            <pc:docMk/>
            <pc:sldMk cId="3207845161" sldId="672"/>
            <ac:spMk id="5" creationId="{B6B851F4-FCFC-1E83-D239-824F7B5E1B01}"/>
          </ac:spMkLst>
        </pc:spChg>
      </pc:sldChg>
      <pc:sldChg chg="ord">
        <pc:chgData name="Matthieu De Mari" userId="dfb708c9-d8dc-439f-9a3b-c772bf4a311c" providerId="ADAL" clId="{251FE134-C820-4530-8688-E620736609C0}" dt="2023-07-06T05:35:59.803" v="3" actId="20578"/>
        <pc:sldMkLst>
          <pc:docMk/>
          <pc:sldMk cId="179957487" sldId="673"/>
        </pc:sldMkLst>
      </pc:sldChg>
      <pc:sldChg chg="addSp delSp modSp new mod modClrScheme chgLayout">
        <pc:chgData name="Matthieu De Mari" userId="dfb708c9-d8dc-439f-9a3b-c772bf4a311c" providerId="ADAL" clId="{251FE134-C820-4530-8688-E620736609C0}" dt="2023-07-06T05:37:23.842" v="152" actId="20577"/>
        <pc:sldMkLst>
          <pc:docMk/>
          <pc:sldMk cId="2109643298" sldId="716"/>
        </pc:sldMkLst>
        <pc:spChg chg="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2" creationId="{E6ABEB96-12C5-CE2A-203E-F21CC0C2D2F3}"/>
          </ac:spMkLst>
        </pc:spChg>
        <pc:spChg chg="del 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3" creationId="{940D0258-76AA-75CC-7472-5B0BB1FA65D7}"/>
          </ac:spMkLst>
        </pc:spChg>
        <pc:spChg chg="del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4" creationId="{1D81D52E-3054-1323-6463-5CD8DA7E06BF}"/>
          </ac:spMkLst>
        </pc:spChg>
        <pc:spChg chg="add mod ord">
          <ac:chgData name="Matthieu De Mari" userId="dfb708c9-d8dc-439f-9a3b-c772bf4a311c" providerId="ADAL" clId="{251FE134-C820-4530-8688-E620736609C0}" dt="2023-07-06T05:37:23.842" v="152" actId="20577"/>
          <ac:spMkLst>
            <pc:docMk/>
            <pc:sldMk cId="2109643298" sldId="716"/>
            <ac:spMk id="5" creationId="{CD846D7B-971E-D94F-E7AA-9C384963514B}"/>
          </ac:spMkLst>
        </pc:spChg>
      </pc:sldChg>
      <pc:sldChg chg="addSp delSp modSp new mod ord modClrScheme chgLayout">
        <pc:chgData name="Matthieu De Mari" userId="dfb708c9-d8dc-439f-9a3b-c772bf4a311c" providerId="ADAL" clId="{251FE134-C820-4530-8688-E620736609C0}" dt="2023-07-21T03:11:25.369" v="951" actId="113"/>
        <pc:sldMkLst>
          <pc:docMk/>
          <pc:sldMk cId="902038758" sldId="717"/>
        </pc:sldMkLst>
        <pc:spChg chg="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2" creationId="{E5C95B89-94E5-F4AF-5CD6-A1EE9AAA97DD}"/>
          </ac:spMkLst>
        </pc:spChg>
        <pc:spChg chg="del 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3" creationId="{B6728770-FF35-5AC8-DFAD-A6A5187C1DBE}"/>
          </ac:spMkLst>
        </pc:spChg>
        <pc:spChg chg="del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4" creationId="{21D73F5F-A166-733A-6DBC-540E518AACD0}"/>
          </ac:spMkLst>
        </pc:spChg>
        <pc:spChg chg="add mod ord">
          <ac:chgData name="Matthieu De Mari" userId="dfb708c9-d8dc-439f-9a3b-c772bf4a311c" providerId="ADAL" clId="{251FE134-C820-4530-8688-E620736609C0}" dt="2023-07-21T03:11:25.369" v="951" actId="113"/>
          <ac:spMkLst>
            <pc:docMk/>
            <pc:sldMk cId="902038758" sldId="717"/>
            <ac:spMk id="5" creationId="{DEEAB8EC-8D2E-CD4E-9825-A139113B0438}"/>
          </ac:spMkLst>
        </pc:spChg>
      </pc:sldChg>
      <pc:sldChg chg="modSp add mod">
        <pc:chgData name="Matthieu De Mari" userId="dfb708c9-d8dc-439f-9a3b-c772bf4a311c" providerId="ADAL" clId="{251FE134-C820-4530-8688-E620736609C0}" dt="2023-07-06T05:47:22.872" v="874"/>
        <pc:sldMkLst>
          <pc:docMk/>
          <pc:sldMk cId="554401495" sldId="718"/>
        </pc:sldMkLst>
        <pc:spChg chg="mod">
          <ac:chgData name="Matthieu De Mari" userId="dfb708c9-d8dc-439f-9a3b-c772bf4a311c" providerId="ADAL" clId="{251FE134-C820-4530-8688-E620736609C0}" dt="2023-07-06T05:47:22.872" v="874"/>
          <ac:spMkLst>
            <pc:docMk/>
            <pc:sldMk cId="554401495" sldId="718"/>
            <ac:spMk id="3" creationId="{C71C8DD6-14D1-44DF-9843-EFEDF44E39A2}"/>
          </ac:spMkLst>
        </pc:spChg>
      </pc:sldChg>
      <pc:sldChg chg="addSp delSp modSp new mod modClrScheme chgLayout">
        <pc:chgData name="Matthieu De Mari" userId="dfb708c9-d8dc-439f-9a3b-c772bf4a311c" providerId="ADAL" clId="{251FE134-C820-4530-8688-E620736609C0}" dt="2023-07-06T05:42:49.070" v="550" actId="20577"/>
        <pc:sldMkLst>
          <pc:docMk/>
          <pc:sldMk cId="614082668" sldId="719"/>
        </pc:sldMkLst>
        <pc:spChg chg="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2" creationId="{855899BF-02A5-A4EF-A085-7BC35E977CA9}"/>
          </ac:spMkLst>
        </pc:spChg>
        <pc:spChg chg="del 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3" creationId="{7A41C61D-1057-A448-B423-12337EADE61D}"/>
          </ac:spMkLst>
        </pc:spChg>
        <pc:spChg chg="del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4" creationId="{0BA32A5E-53C4-F5A0-AA8A-1CD1E02CFDC7}"/>
          </ac:spMkLst>
        </pc:spChg>
        <pc:spChg chg="add mod ord">
          <ac:chgData name="Matthieu De Mari" userId="dfb708c9-d8dc-439f-9a3b-c772bf4a311c" providerId="ADAL" clId="{251FE134-C820-4530-8688-E620736609C0}" dt="2023-07-06T05:42:49.070" v="550" actId="20577"/>
          <ac:spMkLst>
            <pc:docMk/>
            <pc:sldMk cId="614082668" sldId="719"/>
            <ac:spMk id="5" creationId="{37BA1BBA-59BB-0715-7267-183EC640573A}"/>
          </ac:spMkLst>
        </pc:spChg>
      </pc:sldChg>
      <pc:sldChg chg="addSp modSp add mod">
        <pc:chgData name="Matthieu De Mari" userId="dfb708c9-d8dc-439f-9a3b-c772bf4a311c" providerId="ADAL" clId="{251FE134-C820-4530-8688-E620736609C0}" dt="2023-07-06T05:49:27.552" v="940" actId="29295"/>
        <pc:sldMkLst>
          <pc:docMk/>
          <pc:sldMk cId="4266091302" sldId="720"/>
        </pc:sldMkLst>
        <pc:spChg chg="mod">
          <ac:chgData name="Matthieu De Mari" userId="dfb708c9-d8dc-439f-9a3b-c772bf4a311c" providerId="ADAL" clId="{251FE134-C820-4530-8688-E620736609C0}" dt="2023-07-06T05:49:19.292" v="939" actId="207"/>
          <ac:spMkLst>
            <pc:docMk/>
            <pc:sldMk cId="4266091302" sldId="720"/>
            <ac:spMk id="3" creationId="{3F883520-5979-DD03-88CB-835DDFEF3270}"/>
          </ac:spMkLst>
        </pc:spChg>
        <pc:picChg chg="add mod">
          <ac:chgData name="Matthieu De Mari" userId="dfb708c9-d8dc-439f-9a3b-c772bf4a311c" providerId="ADAL" clId="{251FE134-C820-4530-8688-E620736609C0}" dt="2023-07-06T05:49:11.187" v="938" actId="1440"/>
          <ac:picMkLst>
            <pc:docMk/>
            <pc:sldMk cId="4266091302" sldId="720"/>
            <ac:picMk id="5" creationId="{A9E302CA-A171-8C2C-6F00-C003B4F509B6}"/>
          </ac:picMkLst>
        </pc:picChg>
        <pc:picChg chg="mod">
          <ac:chgData name="Matthieu De Mari" userId="dfb708c9-d8dc-439f-9a3b-c772bf4a311c" providerId="ADAL" clId="{251FE134-C820-4530-8688-E620736609C0}" dt="2023-07-06T05:49:27.552" v="940" actId="29295"/>
          <ac:picMkLst>
            <pc:docMk/>
            <pc:sldMk cId="4266091302" sldId="720"/>
            <ac:picMk id="6" creationId="{B4FF41E2-D616-D3FA-875B-6AE01C1C454B}"/>
          </ac:picMkLst>
        </pc:pic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image" Target="../media/image551.png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3"/>
      <dgm:spPr/>
    </dgm:pt>
    <dgm:pt modelId="{BFD70363-1046-4CD0-B152-4FEB7C2E6F6C}" type="pres">
      <dgm:prSet presAssocID="{022D3D73-5A6B-475C-A941-56B92707B16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3"/>
      <dgm:spPr/>
    </dgm:pt>
    <dgm:pt modelId="{BB6203E5-1F45-47DB-9128-F473665E31BE}" type="pres">
      <dgm:prSet presAssocID="{3BF3011E-811A-4A9A-885A-AD4F0B8678A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2" presStyleCnt="3"/>
      <dgm:spPr/>
    </dgm:pt>
    <dgm:pt modelId="{56090A00-10B8-4CCF-A196-51B278B0E6EB}" type="pres">
      <dgm:prSet presAssocID="{6FDF6DF2-4D8F-4336-93EE-44FED00DC59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2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3" destOrd="0" parTransId="{925EDE76-3B96-40D2-BC2F-F5B9E1CAC89A}" sibTransId="{8303FE43-23C8-41AC-AC2D-ADA1580286A7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E6129C8B-1950-46F0-8C91-628EEBBB2B16}" type="presParOf" srcId="{06608F24-7B5D-42EB-A0A0-882ADACDABD6}" destId="{D111DAE8-7ABF-4F2D-8B60-8047DAA707E0}" srcOrd="4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5" destOrd="0" presId="urn:microsoft.com/office/officeart/2005/8/layout/StepDownProcess"/>
    <dgm:cxn modelId="{86806ADD-8F39-439B-BB1F-7203C80CECB0}" type="presParOf" srcId="{06608F24-7B5D-42EB-A0A0-882ADACDABD6}" destId="{90A4EF19-3604-42A6-967B-85CB9B0BAA18}" srcOrd="6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SG" sz="2000" dirty="0"/>
            </a:p>
          </dgm:t>
        </dgm:pt>
      </mc:Choice>
      <mc:Fallback xmlns="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:r>
                <a:rPr lang="en-GB" sz="2000" i="0" dirty="0">
                  <a:latin typeface="Cambria Math" panose="02040503050406030204" pitchFamily="18" charset="0"/>
                </a:rPr>
                <a:t>𝑋</a:t>
              </a:r>
              <a:endParaRPr lang="en-SG" sz="2000" dirty="0"/>
            </a:p>
          </dgm:t>
        </dgm:pt>
      </mc:Fallback>
    </mc:AlternateConten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513ACE4-A43B-4A32-A867-DD649AB0945B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#1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F513ACE4-A43B-4A32-A867-DD649AB0945B}">
          <dgm:prSet phldrT="[Text]" custT="1"/>
          <dgm:spPr/>
          <dgm:t>
            <a:bodyPr/>
            <a:lstStyle/>
            <a:p>
              <a:r>
                <a:rPr lang="en-GB" sz="2000" dirty="0"/>
                <a:t>Linear #1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Z_1= </a:t>
              </a:r>
              <a:r>
                <a:rPr lang="en-GB" sz="2000" i="0" dirty="0">
                  <a:latin typeface="Cambria Math" panose="02040503050406030204" pitchFamily="18" charset="0"/>
                </a:rPr>
                <a:t>𝑊_1 𝑋 + 𝑏_1</a:t>
              </a:r>
              <a:endParaRPr lang="en-SG" sz="2000" dirty="0"/>
            </a:p>
          </dgm:t>
        </dgm:pt>
      </mc:Fallback>
    </mc:AlternateConten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i="0" dirty="0">
                  <a:latin typeface="Cambria Math" panose="02040503050406030204" pitchFamily="18" charset="0"/>
                </a:rPr>
                <a:t>𝐴_</a:t>
              </a:r>
              <a:r>
                <a:rPr lang="en-GB" sz="2000" b="0" i="0" dirty="0">
                  <a:latin typeface="Cambria Math" panose="02040503050406030204" pitchFamily="18" charset="0"/>
                </a:rPr>
                <a:t>1 </a:t>
              </a:r>
              <a:r>
                <a:rPr lang="en-GB" sz="2000" i="0" dirty="0">
                  <a:latin typeface="Cambria Math" panose="02040503050406030204" pitchFamily="18" charset="0"/>
                </a:rPr>
                <a:t> = 𝑠(𝑍_</a:t>
              </a:r>
              <a:r>
                <a:rPr lang="en-GB" sz="2000" b="0" i="0" dirty="0">
                  <a:latin typeface="Cambria Math" panose="02040503050406030204" pitchFamily="18" charset="0"/>
                </a:rPr>
                <a:t>1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D2452EC5-1562-40E2-BC17-532022D6E3DC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#2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D2452EC5-1562-40E2-BC17-532022D6E3DC}">
          <dgm:prSet phldrT="[Text]" custT="1"/>
          <dgm:spPr/>
          <dgm:t>
            <a:bodyPr/>
            <a:lstStyle/>
            <a:p>
              <a:r>
                <a:rPr lang="en-GB" sz="2000" dirty="0"/>
                <a:t>Linear #2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Z_2= </a:t>
              </a:r>
              <a:r>
                <a:rPr lang="en-GB" sz="2000" i="0" dirty="0">
                  <a:latin typeface="Cambria Math" panose="02040503050406030204" pitchFamily="18" charset="0"/>
                </a:rPr>
                <a:t>𝑊_</a:t>
              </a:r>
              <a:r>
                <a:rPr lang="en-GB" sz="2000" b="0" i="0" dirty="0">
                  <a:latin typeface="Cambria Math" panose="02040503050406030204" pitchFamily="18" charset="0"/>
                </a:rPr>
                <a:t>2 </a:t>
              </a:r>
              <a:r>
                <a:rPr lang="en-GB" sz="2000" i="0" dirty="0">
                  <a:latin typeface="Cambria Math" panose="02040503050406030204" pitchFamily="18" charset="0"/>
                </a:rPr>
                <a:t>𝑋 + 𝑏_</a:t>
              </a:r>
              <a:r>
                <a:rPr lang="en-GB" sz="2000" b="0" i="0" dirty="0">
                  <a:latin typeface="Cambria Math" panose="02040503050406030204" pitchFamily="18" charset="0"/>
                </a:rPr>
                <a:t>2</a:t>
              </a:r>
              <a:endParaRPr lang="en-SG" sz="2000" dirty="0"/>
            </a:p>
          </dgm:t>
        </dgm:pt>
      </mc:Fallback>
    </mc:AlternateConten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b="0" i="0" dirty="0">
                  <a:latin typeface="Cambria Math" panose="02040503050406030204" pitchFamily="18" charset="0"/>
                </a:rPr>
                <a:t>𝐴_2 </a:t>
              </a:r>
              <a:r>
                <a:rPr lang="en-GB" sz="2000" i="0" dirty="0">
                  <a:latin typeface="Cambria Math" panose="02040503050406030204" pitchFamily="18" charset="0"/>
                </a:rPr>
                <a:t> = 𝑠(</a:t>
              </a:r>
              <a:r>
                <a:rPr lang="en-GB" sz="2000" b="0" i="0" dirty="0">
                  <a:latin typeface="Cambria Math" panose="02040503050406030204" pitchFamily="18" charset="0"/>
                </a:rPr>
                <a:t>𝑍_2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𝐿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GB" sz="2000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GB" sz="2000" i="1" dirty="0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SG" sz="2000" dirty="0"/>
            </a:p>
          </dgm:t>
        </dgm:pt>
      </mc:Choice>
      <mc:Fallback xmlns="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:r>
                <a:rPr lang="en-GB" sz="2000" i="0" dirty="0">
                  <a:latin typeface="Cambria Math" panose="02040503050406030204" pitchFamily="18" charset="0"/>
                </a:rPr>
                <a:t>𝐿(</a:t>
              </a:r>
              <a:r>
                <a:rPr lang="en-GB" sz="2000" b="0" i="0" dirty="0">
                  <a:latin typeface="Cambria Math" panose="02040503050406030204" pitchFamily="18" charset="0"/>
                </a:rPr>
                <a:t>𝐴_2</a:t>
              </a:r>
              <a:r>
                <a:rPr lang="en-GB" sz="2000" i="0" dirty="0">
                  <a:latin typeface="Cambria Math" panose="02040503050406030204" pitchFamily="18" charset="0"/>
                </a:rPr>
                <a:t>, 𝑌)</a:t>
              </a:r>
              <a:endParaRPr lang="en-SG" sz="2000" dirty="0"/>
            </a:p>
          </dgm:t>
        </dgm:pt>
      </mc:Fallback>
    </mc:AlternateConten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7B34F0F-DA85-47D0-A08F-8317CF0E9C4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dgm:pt modelId="{F513ACE4-A43B-4A32-A867-DD649AB0945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dgm:pt modelId="{518D61F9-D451-4373-85C7-0A1D5082357B}">
      <dgm:prSet phldrT="[Text]" custT="1"/>
      <dgm:spPr>
        <a:blipFill>
          <a:blip xmlns:r="http://schemas.openxmlformats.org/officeDocument/2006/relationships" r:embed="rId3"/>
          <a:stretch>
            <a:fillRect l="-1656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dgm:pt modelId="{D2452EC5-1562-40E2-BC17-532022D6E3D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dgm:pt modelId="{87B2457D-34AE-4B21-B45E-50C696DC6874}">
      <dgm:prSet phldrT="[Text]" custT="1"/>
      <dgm:spPr>
        <a:blipFill>
          <a:blip xmlns:r="http://schemas.openxmlformats.org/officeDocument/2006/relationships" r:embed="rId5"/>
          <a:stretch>
            <a:fillRect l="-13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dgm:pt modelId="{FCCEF2FD-A2DB-4EB1-9537-E01B8F13D401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291895" y="0"/>
          <a:ext cx="8216080" cy="328643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1277824" y="575125"/>
          <a:ext cx="2711306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High Learning rate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faster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overshooting min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exploding gradient</a:t>
          </a:r>
          <a:endParaRPr lang="en-SG" sz="2000" kern="1200" dirty="0"/>
        </a:p>
      </dsp:txBody>
      <dsp:txXfrm>
        <a:off x="1277824" y="575125"/>
        <a:ext cx="2711306" cy="1610351"/>
      </dsp:txXfrm>
    </dsp:sp>
    <dsp:sp modelId="{DA61FCB3-52EE-4D6D-9F57-8CF35269BD3E}">
      <dsp:nvSpPr>
        <dsp:cNvPr id="0" name=""/>
        <dsp:cNvSpPr/>
      </dsp:nvSpPr>
      <dsp:spPr>
        <a:xfrm>
          <a:off x="4399935" y="1100954"/>
          <a:ext cx="3204271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Low learning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slow, but safe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training so slow we barely make any changes</a:t>
          </a:r>
          <a:endParaRPr lang="en-SG" sz="2000" kern="1200" dirty="0"/>
        </a:p>
      </dsp:txBody>
      <dsp:txXfrm>
        <a:off x="4399935" y="1100954"/>
        <a:ext cx="3204271" cy="1610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306604" y="95609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70673" y="-3105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input X</a:t>
          </a:r>
          <a:endParaRPr lang="en-SG" sz="1900" kern="1200" dirty="0"/>
        </a:p>
      </dsp:txBody>
      <dsp:txXfrm>
        <a:off x="121906" y="20178"/>
        <a:ext cx="1396629" cy="946851"/>
      </dsp:txXfrm>
    </dsp:sp>
    <dsp:sp modelId="{BF768225-40E2-487A-91C0-C55D937CF320}">
      <dsp:nvSpPr>
        <dsp:cNvPr id="0" name=""/>
        <dsp:cNvSpPr/>
      </dsp:nvSpPr>
      <dsp:spPr>
        <a:xfrm>
          <a:off x="1569768" y="6902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549513" y="213482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313582" y="1147674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Linear operation</a:t>
          </a:r>
          <a:br>
            <a:rPr lang="en-GB" sz="1900" kern="1200" dirty="0"/>
          </a:br>
          <a:r>
            <a:rPr lang="en-GB" sz="1900" kern="1200" dirty="0"/>
            <a:t>Z = WX+B</a:t>
          </a:r>
          <a:endParaRPr lang="en-SG" sz="1900" kern="1200" dirty="0"/>
        </a:p>
      </dsp:txBody>
      <dsp:txXfrm>
        <a:off x="1364815" y="1198907"/>
        <a:ext cx="1396629" cy="946851"/>
      </dsp:txXfrm>
    </dsp:sp>
    <dsp:sp modelId="{BFBEC9EF-1FE7-4661-A49C-1CFC175DDB19}">
      <dsp:nvSpPr>
        <dsp:cNvPr id="0" name=""/>
        <dsp:cNvSpPr/>
      </dsp:nvSpPr>
      <dsp:spPr>
        <a:xfrm>
          <a:off x="2812677" y="124775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2792422" y="331355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2556491" y="232640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Activation function</a:t>
          </a:r>
          <a:br>
            <a:rPr lang="en-GB" sz="1900" kern="1200" dirty="0"/>
          </a:br>
          <a:r>
            <a:rPr lang="en-GB" sz="1900" kern="1200" dirty="0"/>
            <a:t>A = s(Z)</a:t>
          </a:r>
          <a:endParaRPr lang="en-SG" sz="1900" kern="1200" dirty="0"/>
        </a:p>
      </dsp:txBody>
      <dsp:txXfrm>
        <a:off x="2607724" y="2377638"/>
        <a:ext cx="1396629" cy="946851"/>
      </dsp:txXfrm>
    </dsp:sp>
    <dsp:sp modelId="{F91AEF1A-A2CE-41F2-A794-C0158AEF08C8}">
      <dsp:nvSpPr>
        <dsp:cNvPr id="0" name=""/>
        <dsp:cNvSpPr/>
      </dsp:nvSpPr>
      <dsp:spPr>
        <a:xfrm>
          <a:off x="4055586" y="242648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3799400" y="350513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output A</a:t>
          </a:r>
          <a:endParaRPr lang="en-SG" sz="1900" kern="1200" dirty="0"/>
        </a:p>
      </dsp:txBody>
      <dsp:txXfrm>
        <a:off x="3850633" y="3556368"/>
        <a:ext cx="1396629" cy="946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0D16-2DCB-43FE-A77B-A431E5F90A80}">
      <dsp:nvSpPr>
        <dsp:cNvPr id="0" name=""/>
        <dsp:cNvSpPr/>
      </dsp:nvSpPr>
      <dsp:spPr>
        <a:xfrm>
          <a:off x="2413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880CA-F341-4DBA-BE5F-B0C7437FBF03}">
      <dsp:nvSpPr>
        <dsp:cNvPr id="0" name=""/>
        <dsp:cNvSpPr/>
      </dsp:nvSpPr>
      <dsp:spPr>
        <a:xfrm rot="17700000">
          <a:off x="608112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𝑋</m:t>
              </m:r>
            </m:oMath>
          </a14:m>
          <a:endParaRPr lang="en-SG" sz="2000" kern="1200" dirty="0"/>
        </a:p>
      </dsp:txBody>
      <dsp:txXfrm>
        <a:off x="608112" y="804500"/>
        <a:ext cx="2136911" cy="1029826"/>
      </dsp:txXfrm>
    </dsp:sp>
    <dsp:sp modelId="{2AEA0B48-DACD-47B7-9427-0FA60087FB8B}">
      <dsp:nvSpPr>
        <dsp:cNvPr id="0" name=""/>
        <dsp:cNvSpPr/>
      </dsp:nvSpPr>
      <dsp:spPr>
        <a:xfrm>
          <a:off x="1851034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1BE-8397-4D96-81A9-40FEEBB1733E}">
      <dsp:nvSpPr>
        <dsp:cNvPr id="0" name=""/>
        <dsp:cNvSpPr/>
      </dsp:nvSpPr>
      <dsp:spPr>
        <a:xfrm rot="17700000">
          <a:off x="2456733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#1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0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2456733" y="804500"/>
        <a:ext cx="2136911" cy="1029826"/>
      </dsp:txXfrm>
    </dsp:sp>
    <dsp:sp modelId="{06B2D0C8-FFD7-40DC-B101-C7309CFFC28D}">
      <dsp:nvSpPr>
        <dsp:cNvPr id="0" name=""/>
        <dsp:cNvSpPr/>
      </dsp:nvSpPr>
      <dsp:spPr>
        <a:xfrm>
          <a:off x="3699656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3829-FBC7-429D-A979-048F0965FBF1}">
      <dsp:nvSpPr>
        <dsp:cNvPr id="0" name=""/>
        <dsp:cNvSpPr/>
      </dsp:nvSpPr>
      <dsp:spPr>
        <a:xfrm rot="17700000">
          <a:off x="4305355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4305355" y="804500"/>
        <a:ext cx="2136911" cy="1029826"/>
      </dsp:txXfrm>
    </dsp:sp>
    <dsp:sp modelId="{216A436E-49A1-4C09-8DEB-1C1E331A6914}">
      <dsp:nvSpPr>
        <dsp:cNvPr id="0" name=""/>
        <dsp:cNvSpPr/>
      </dsp:nvSpPr>
      <dsp:spPr>
        <a:xfrm>
          <a:off x="5548278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BEC68-D503-458B-B95C-88408BCF0965}">
      <dsp:nvSpPr>
        <dsp:cNvPr id="0" name=""/>
        <dsp:cNvSpPr/>
      </dsp:nvSpPr>
      <dsp:spPr>
        <a:xfrm rot="17700000">
          <a:off x="6153977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#2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6153977" y="804500"/>
        <a:ext cx="2136911" cy="1029826"/>
      </dsp:txXfrm>
    </dsp:sp>
    <dsp:sp modelId="{142DFF51-1D2B-4BBE-A577-B1BA494C63C2}">
      <dsp:nvSpPr>
        <dsp:cNvPr id="0" name=""/>
        <dsp:cNvSpPr/>
      </dsp:nvSpPr>
      <dsp:spPr>
        <a:xfrm>
          <a:off x="7396899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94AF1-74BB-4A44-A47E-263399A8873B}">
      <dsp:nvSpPr>
        <dsp:cNvPr id="0" name=""/>
        <dsp:cNvSpPr/>
      </dsp:nvSpPr>
      <dsp:spPr>
        <a:xfrm rot="17700000">
          <a:off x="8002598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8002598" y="804500"/>
        <a:ext cx="2136911" cy="1029826"/>
      </dsp:txXfrm>
    </dsp:sp>
    <dsp:sp modelId="{5A717A7F-1664-4057-A831-B2913F03F0DF}">
      <dsp:nvSpPr>
        <dsp:cNvPr id="0" name=""/>
        <dsp:cNvSpPr/>
      </dsp:nvSpPr>
      <dsp:spPr>
        <a:xfrm>
          <a:off x="9245521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2CD89-0849-4680-95DE-07BE0B6FC228}">
      <dsp:nvSpPr>
        <dsp:cNvPr id="0" name=""/>
        <dsp:cNvSpPr/>
      </dsp:nvSpPr>
      <dsp:spPr>
        <a:xfrm rot="17700000">
          <a:off x="9851220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Cross Entropy Loss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𝐿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GB" sz="20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GB" sz="2000" i="1" kern="1200" dirty="0" smtClean="0">
                  <a:latin typeface="Cambria Math" panose="02040503050406030204" pitchFamily="18" charset="0"/>
                </a:rPr>
                <m:t>, 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𝑌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SG" sz="2000" kern="1200" dirty="0"/>
        </a:p>
      </dsp:txBody>
      <dsp:txXfrm>
        <a:off x="9851220" y="804500"/>
        <a:ext cx="2136911" cy="1029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deeplearning.ai/ai-notes/initialization/index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Made that iterative process a trainer method for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B1BB5-335B-8F92-B23C-95DB78B9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2"/>
          <a:stretch/>
        </p:blipFill>
        <p:spPr>
          <a:xfrm>
            <a:off x="5911766" y="2492208"/>
            <a:ext cx="5542815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all parameters as identical constants (e.g. setting all to zeroes)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the neurons are doing the same thing! 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1C4D057-7509-1C70-7D24-D045801C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 complex patterns.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5).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65839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Essentially, this happened because </a:t>
            </a:r>
            <a:r>
              <a:rPr lang="en-GB" b="1" dirty="0"/>
              <a:t>all weights and biases had the same starting point </a:t>
            </a:r>
            <a:r>
              <a:rPr lang="en-GB" dirty="0"/>
              <a:t>(due to the constant initialization).</a:t>
            </a:r>
          </a:p>
          <a:p>
            <a:r>
              <a:rPr lang="en-GB" dirty="0"/>
              <a:t>The backward process then updated the parameters identically, and they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2D45ED-0B21-DE4A-FF66-9F997E3A6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 complex patterns.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5).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pretty straightforward </a:t>
            </a:r>
            <a:r>
              <a:rPr lang="en-GB" dirty="0"/>
              <a:t>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adjusted to the number of input/output parameters of the NN </a:t>
                </a:r>
                <a:r>
                  <a:rPr lang="en-GB" b="1" dirty="0"/>
                  <a:t>(e.g.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size).</a:t>
                </a:r>
              </a:p>
              <a:p>
                <a:pPr marL="0" indent="0">
                  <a:buNone/>
                </a:pPr>
                <a:r>
                  <a:rPr lang="en-GB" dirty="0"/>
                  <a:t>It is </a:t>
                </a:r>
                <a:r>
                  <a:rPr lang="en-GB" b="1" dirty="0"/>
                  <a:t>an overall good initializer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therefore initialized with its own variance.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initializations,</a:t>
            </a:r>
          </a:p>
          <a:p>
            <a:r>
              <a:rPr lang="en-GB" dirty="0"/>
              <a:t>Orthogonal initializations are sometimes useful but rare,</a:t>
            </a:r>
          </a:p>
          <a:p>
            <a:r>
              <a:rPr lang="en-GB" dirty="0"/>
              <a:t>Variance scaling initialization also exists but rarely used,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Very important note: What I listed earlier are empirical observations only, certainly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network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theorem </a:t>
            </a:r>
            <a:r>
              <a:rPr lang="en-GB" dirty="0"/>
              <a:t>then implies that there is </a:t>
            </a:r>
            <a:r>
              <a:rPr lang="en-GB" b="1" dirty="0"/>
              <a:t>no such thing “one initializer that works best for all models and problems”.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some of them and see how it goes!</a:t>
            </a:r>
          </a:p>
          <a:p>
            <a:pPr marL="0" indent="0">
              <a:buNone/>
            </a:pPr>
            <a:r>
              <a:rPr lang="en-GB" dirty="0"/>
              <a:t>(A good read on this matter, also: </a:t>
            </a:r>
            <a:r>
              <a:rPr lang="en-GB" dirty="0">
                <a:hlinkClick r:id="rId2"/>
              </a:rPr>
              <a:t>https://www.deeplearning.ai/ai-notes/initialization/index.html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 and a new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</a:t>
            </a:r>
            <a:r>
              <a:rPr lang="en-GB" b="1" dirty="0"/>
              <a:t>random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Xavier.</a:t>
            </a:r>
          </a:p>
          <a:p>
            <a:pPr marL="0" indent="0">
              <a:buNone/>
            </a:pP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0" y="3655113"/>
            <a:ext cx="7613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values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 for the given parameters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when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fact, 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problem…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(BTW, that could be an empirical proof that the NFL theorem is indeed true!)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 It might, however, lead to being stuck in non-optimum local minima.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706518"/>
              </p:ext>
            </p:extLst>
          </p:nvPr>
        </p:nvGraphicFramePr>
        <p:xfrm>
          <a:off x="1828800" y="3429000"/>
          <a:ext cx="8799870" cy="328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955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as “one value that works for all models” when it comes to hyperparameters such as the learning rate.</a:t>
            </a:r>
          </a:p>
          <a:p>
            <a:pPr marL="0" indent="0">
              <a:buNone/>
            </a:pPr>
            <a:r>
              <a:rPr lang="en-GB" b="1" dirty="0"/>
              <a:t>No choice (again!): </a:t>
            </a:r>
            <a:r>
              <a:rPr lang="en-GB" dirty="0"/>
              <a:t>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a given </a:t>
            </a:r>
            <a:r>
              <a:rPr lang="en-GB" dirty="0" err="1"/>
              <a:t>modeln</a:t>
            </a:r>
            <a:r>
              <a:rPr lang="en-GB" dirty="0"/>
              <a:t> there could be multiple hyperparameters.</a:t>
            </a:r>
            <a:br>
              <a:rPr lang="en-GB" dirty="0"/>
            </a:br>
            <a:r>
              <a:rPr lang="en-GB" dirty="0"/>
              <a:t>For instance, the lambda value we used in regularization is also a hyperparameter, which requires hyperparameter tuning.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Sadly, that is sometimes all it takes to make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0" y="2752101"/>
            <a:ext cx="4105899" cy="4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2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parameters values: </a:t>
            </a:r>
            <a:r>
              <a:rPr lang="en-GB" dirty="0"/>
              <a:t>Divide initial parameter values by a certain factor to prevent large initial values on parameters.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time, make it large at the beginning and progressively decrease it over iterations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274934" y="3045513"/>
            <a:ext cx="3052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fixed the exploding issue,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84540" y="2398349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model just does not train.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340508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24" y="1610725"/>
            <a:ext cx="5032374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Basically,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are left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2CC316-247E-0435-3752-D890B3F70FEF}"/>
              </a:ext>
            </a:extLst>
          </p:cNvPr>
          <p:cNvSpPr txBox="1"/>
          <p:nvPr/>
        </p:nvSpPr>
        <p:spPr>
          <a:xfrm>
            <a:off x="150894" y="2504816"/>
            <a:ext cx="20023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Training curves looking nice, but does that mean the model is good?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shown in Notebook,</a:t>
                </a:r>
              </a:p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result is linear also, see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for model is therefore linear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621" t="-1937" r="-24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Well,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309885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9438968" y="1969477"/>
            <a:ext cx="237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it works: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0.1.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b="1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F9FA84-31D6-1C08-4BE6-CEC3E1CABE23}"/>
              </a:ext>
            </a:extLst>
          </p:cNvPr>
          <p:cNvCxnSpPr/>
          <p:nvPr/>
        </p:nvCxnSpPr>
        <p:spPr>
          <a:xfrm>
            <a:off x="1656862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9BA0-8559-98D6-849D-AB55780B9C62}"/>
              </a:ext>
            </a:extLst>
          </p:cNvPr>
          <p:cNvCxnSpPr/>
          <p:nvPr/>
        </p:nvCxnSpPr>
        <p:spPr>
          <a:xfrm>
            <a:off x="3489570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17E9D-CABD-7266-89A7-DFF74170CB21}"/>
              </a:ext>
            </a:extLst>
          </p:cNvPr>
          <p:cNvCxnSpPr/>
          <p:nvPr/>
        </p:nvCxnSpPr>
        <p:spPr>
          <a:xfrm>
            <a:off x="5341816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79346-9FA6-A5FF-CF9A-3986BF1FC0AA}"/>
              </a:ext>
            </a:extLst>
          </p:cNvPr>
          <p:cNvCxnSpPr/>
          <p:nvPr/>
        </p:nvCxnSpPr>
        <p:spPr>
          <a:xfrm>
            <a:off x="7217509" y="4263293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44772C-6B37-C844-33E2-BD62B705640E}"/>
              </a:ext>
            </a:extLst>
          </p:cNvPr>
          <p:cNvCxnSpPr/>
          <p:nvPr/>
        </p:nvCxnSpPr>
        <p:spPr>
          <a:xfrm>
            <a:off x="9054123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90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Forward equations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552335"/>
            <a:ext cx="332154" cy="780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Method</a:t>
            </a:r>
            <a:br>
              <a:rPr lang="en-GB" dirty="0"/>
            </a:br>
            <a:r>
              <a:rPr lang="en-GB" dirty="0"/>
              <a:t>Update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Reusing our formulas carefully gives the following update for the backward method.</a:t>
            </a:r>
          </a:p>
          <a:p>
            <a:r>
              <a:rPr lang="en-GB" dirty="0"/>
              <a:t>Notice how we do not rush and compute each term, one operation at a time, to avoid making mistakes.</a:t>
            </a:r>
          </a:p>
          <a:p>
            <a:r>
              <a:rPr lang="en-GB" dirty="0"/>
              <a:t>Take it slow!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634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(Looking good!)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tanh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tanh</a:t>
            </a:r>
            <a:r>
              <a:rPr lang="en-GB" b="1" dirty="0"/>
              <a:t> (short for "</a:t>
            </a:r>
            <a:r>
              <a:rPr lang="en-GB" b="1" dirty="0">
                <a:solidFill>
                  <a:srgbClr val="00B050"/>
                </a:solidFill>
              </a:rPr>
              <a:t>hyperbolic tangent</a:t>
            </a:r>
            <a:r>
              <a:rPr lang="en-GB" b="1" dirty="0"/>
              <a:t>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EB96-12C5-CE2A-203E-F21CC0C2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Sigmoid and Tanh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846D7B-971E-D94F-E7AA-9C384963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Some observations about Sigmoid and Tanh functions (empirical, subject to No Free Lunch!)</a:t>
            </a:r>
          </a:p>
          <a:p>
            <a:r>
              <a:rPr lang="en-GB" dirty="0"/>
              <a:t>Those activation functions were widely used prior to </a:t>
            </a:r>
            <a:r>
              <a:rPr lang="en-GB" dirty="0" err="1"/>
              <a:t>ReLU</a:t>
            </a:r>
            <a:r>
              <a:rPr lang="en-GB" dirty="0"/>
              <a:t>.</a:t>
            </a:r>
          </a:p>
          <a:p>
            <a:r>
              <a:rPr lang="en-GB" dirty="0"/>
              <a:t>People were very comfortable with those as they were reminiscent of Logistic Regression and they are simply differentiable.</a:t>
            </a:r>
          </a:p>
          <a:p>
            <a:r>
              <a:rPr lang="en-GB" dirty="0"/>
              <a:t>The problem with those is that being squeezed between [0, 1]</a:t>
            </a:r>
            <a:br>
              <a:rPr lang="en-GB" dirty="0"/>
            </a:br>
            <a:r>
              <a:rPr lang="en-GB" dirty="0"/>
              <a:t>or [-1, 1], we had a hard time training deep networks as the gradient tends to vanish.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9643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>
                <a:solidFill>
                  <a:srgbClr val="00B050"/>
                </a:solidFill>
              </a:rPr>
              <a:t>ReLU</a:t>
            </a:r>
            <a:r>
              <a:rPr lang="en-GB" dirty="0"/>
              <a:t> (short for </a:t>
            </a:r>
            <a:r>
              <a:rPr lang="en-GB" b="1" dirty="0"/>
              <a:t>"</a:t>
            </a:r>
            <a:r>
              <a:rPr lang="en-GB" b="1" dirty="0">
                <a:solidFill>
                  <a:srgbClr val="00B050"/>
                </a:solidFill>
              </a:rPr>
              <a:t>rectified linear unit</a:t>
            </a:r>
            <a:r>
              <a:rPr lang="en-GB" b="1" dirty="0"/>
              <a:t>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</a:p>
          <a:p>
            <a:pPr marL="0" indent="0">
              <a:buNone/>
            </a:pPr>
            <a:r>
              <a:rPr lang="en-GB" dirty="0"/>
              <a:t>From [Glorot2011].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Leaky </a:t>
            </a:r>
            <a:r>
              <a:rPr lang="en-GB" b="1" dirty="0" err="1">
                <a:solidFill>
                  <a:srgbClr val="00B050"/>
                </a:solidFill>
              </a:rPr>
              <a:t>ReLU</a:t>
            </a:r>
            <a:r>
              <a:rPr lang="en-GB" b="1" dirty="0">
                <a:solidFill>
                  <a:srgbClr val="00B050"/>
                </a:solidFill>
              </a:rPr>
              <a:t> </a:t>
            </a:r>
            <a:r>
              <a:rPr lang="en-GB" b="1" dirty="0"/>
              <a:t>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leaky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 err="1">
                <a:solidFill>
                  <a:srgbClr val="00B050"/>
                </a:solidFill>
              </a:rPr>
              <a:t>ReLU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most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(More in bonus slides!)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Keep in mind that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many more activation functions exist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some of them being very niche, but worth keeping an eye on. Have a look at the list here: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https://pytorch.org/docs/stable/nn.html#non-linear-activations-weighted-sum-nonlinearity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302CA-A171-8C2C-6F00-C003B4F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61" y="416930"/>
            <a:ext cx="8854678" cy="6075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91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</a:t>
                </a:r>
                <a:r>
                  <a:rPr lang="en-GB" b="1" dirty="0"/>
                  <a:t>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that can map some given inputs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/>
                  <a:t> to outputs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b="1" dirty="0"/>
                  <a:t>.</a:t>
                </a:r>
                <a:r>
                  <a:rPr lang="en-GB" dirty="0"/>
                  <a:t> This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states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1998.</a:t>
            </a:r>
          </a:p>
          <a:p>
            <a:r>
              <a:rPr lang="en-GB" dirty="0"/>
              <a:t>[Glorot2011]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A. </a:t>
            </a:r>
            <a:r>
              <a:rPr lang="en-GB" dirty="0" err="1"/>
              <a:t>Bordes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“Deep Sparse Rectifier Neural Networks”, 2011.</a:t>
            </a:r>
          </a:p>
          <a:p>
            <a:r>
              <a:rPr lang="en-GB" dirty="0"/>
              <a:t>[Dubey2022] S. R. Dubey et al., “Activation Functions in Deep Learning: A Comprehensive Survey and Benchmark”, 2022.</a:t>
            </a:r>
          </a:p>
        </p:txBody>
      </p:sp>
    </p:spTree>
    <p:extLst>
      <p:ext uri="{BB962C8B-B14F-4D97-AF65-F5344CB8AC3E}">
        <p14:creationId xmlns:p14="http://schemas.microsoft.com/office/powerpoint/2010/main" val="5544014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another 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last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AI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reported to be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722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initializations,</a:t>
            </a:r>
          </a:p>
          <a:p>
            <a:r>
              <a:rPr lang="en-GB" dirty="0"/>
              <a:t>Orthogonal initializations are sometimes useful but rare,</a:t>
            </a:r>
          </a:p>
          <a:p>
            <a:r>
              <a:rPr lang="en-GB" dirty="0"/>
              <a:t>Variance scaling initialization also exists but rarely used,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2321738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most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935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Keep in mind that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many more activation functions exist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some of them being very niche, but worth keeping an eye on. Have a look at the list here: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https://pytorch.org/docs/stable/nn.html#non-linear-activations-weighted-sum-nonlinearity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302CA-A171-8C2C-6F00-C003B4F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61" y="416930"/>
            <a:ext cx="8854678" cy="6075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31660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99BF-02A5-A4EF-A085-7BC35E97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(Leaky) </a:t>
            </a:r>
            <a:r>
              <a:rPr lang="en-GB" dirty="0" err="1"/>
              <a:t>ReLU</a:t>
            </a:r>
            <a:r>
              <a:rPr lang="en-GB" dirty="0"/>
              <a:t> to more advanced LU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A1BBA-59BB-0715-7267-183EC640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ReLU</a:t>
            </a:r>
            <a:r>
              <a:rPr lang="en-GB" dirty="0"/>
              <a:t>, we can train deeper models but the gradient would still die for negative numbers due to the zeroing in x &lt; 0.</a:t>
            </a:r>
          </a:p>
          <a:p>
            <a:r>
              <a:rPr lang="en-GB" dirty="0"/>
              <a:t>Numerous Activation Functions were created to address this problem such as </a:t>
            </a:r>
            <a:r>
              <a:rPr lang="en-GB" dirty="0" err="1"/>
              <a:t>LeakyReLU</a:t>
            </a:r>
            <a:r>
              <a:rPr lang="en-GB" dirty="0"/>
              <a:t> and </a:t>
            </a:r>
            <a:r>
              <a:rPr lang="en-GB" dirty="0" err="1"/>
              <a:t>PReLU</a:t>
            </a:r>
            <a:r>
              <a:rPr lang="en-GB" dirty="0"/>
              <a:t>, but were still subject to issues related to gradients.</a:t>
            </a:r>
          </a:p>
          <a:p>
            <a:r>
              <a:rPr lang="en-GB" dirty="0"/>
              <a:t>More advanced version of the LU functions, such as the Exponential Linear Unit (ELU) functions were then explored.</a:t>
            </a:r>
          </a:p>
          <a:p>
            <a:r>
              <a:rPr lang="en-GB" dirty="0"/>
              <a:t>Exponential </a:t>
            </a:r>
            <a:r>
              <a:rPr lang="en-GB" dirty="0" err="1"/>
              <a:t>behavior</a:t>
            </a:r>
            <a:r>
              <a:rPr lang="en-GB" dirty="0"/>
              <a:t> sped up learning by bringing the normal gradient closer to the unit natural gradient because of a reduced bias shift effect.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749526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ELU</a:t>
            </a:r>
            <a:r>
              <a:rPr lang="en-GB" dirty="0"/>
              <a:t> (short for "</a:t>
            </a:r>
            <a:r>
              <a:rPr lang="en-GB" b="1" dirty="0">
                <a:solidFill>
                  <a:srgbClr val="00B050"/>
                </a:solidFill>
              </a:rPr>
              <a:t>exponential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linear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As we mentioned in the leaky </a:t>
            </a:r>
            <a:r>
              <a:rPr lang="en-GB" dirty="0" err="1"/>
              <a:t>ReLU</a:t>
            </a:r>
            <a:r>
              <a:rPr lang="en-GB" dirty="0"/>
              <a:t> function, ELU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479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5B89-94E5-F4AF-5CD6-A1EE9AAA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more advanced activation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AB8EC-8D2E-CD4E-9825-A139113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More recent activation functions, such as </a:t>
            </a:r>
            <a:r>
              <a:rPr lang="en-GB" b="1" dirty="0">
                <a:solidFill>
                  <a:srgbClr val="00B050"/>
                </a:solidFill>
              </a:rPr>
              <a:t>Swish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Mish</a:t>
            </a:r>
            <a:r>
              <a:rPr lang="en-GB" dirty="0"/>
              <a:t>, suggest to use activation functions with </a:t>
            </a:r>
            <a:r>
              <a:rPr lang="en-GB" b="1" dirty="0"/>
              <a:t>learnable parameters</a:t>
            </a:r>
            <a:r>
              <a:rPr lang="en-GB" dirty="0"/>
              <a:t>.</a:t>
            </a:r>
          </a:p>
          <a:p>
            <a:r>
              <a:rPr lang="en-GB" dirty="0"/>
              <a:t>Those </a:t>
            </a:r>
            <a:r>
              <a:rPr lang="en-GB" b="1" dirty="0"/>
              <a:t>adaptive activation functions </a:t>
            </a:r>
            <a:r>
              <a:rPr lang="en-GB" dirty="0"/>
              <a:t>allow for different neurons to learn different activation functions for richer learning while adding parametric complexity to the networks (see [Dubey2022] for a good benchmark on activation functions).</a:t>
            </a:r>
          </a:p>
          <a:p>
            <a:pPr marL="0" indent="0">
              <a:buNone/>
            </a:pPr>
            <a:r>
              <a:rPr lang="en-GB" dirty="0"/>
              <a:t>In addition, the class of </a:t>
            </a:r>
            <a:r>
              <a:rPr lang="en-GB" b="1" dirty="0">
                <a:solidFill>
                  <a:srgbClr val="00B050"/>
                </a:solidFill>
              </a:rPr>
              <a:t>Gated Linear Unit </a:t>
            </a:r>
            <a:r>
              <a:rPr lang="en-GB" dirty="0"/>
              <a:t>(or </a:t>
            </a:r>
            <a:r>
              <a:rPr lang="en-GB" b="1" dirty="0">
                <a:solidFill>
                  <a:srgbClr val="00B050"/>
                </a:solidFill>
              </a:rPr>
              <a:t>GLU</a:t>
            </a:r>
            <a:r>
              <a:rPr lang="en-GB" dirty="0"/>
              <a:t>) has been studied quite a bit in Natural Language Processing architectures and they control what information is passed up to the following layer using gates similar to the ones found in LSTMs.</a:t>
            </a:r>
          </a:p>
          <a:p>
            <a:r>
              <a:rPr lang="en-GB" dirty="0"/>
              <a:t>More on this on Week 6!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9933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3657</TotalTime>
  <Words>5343</Words>
  <Application>Microsoft Office PowerPoint</Application>
  <PresentationFormat>Widescreen</PresentationFormat>
  <Paragraphs>443</Paragraphs>
  <Slides>92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Made that iterative process a trainer method for our class.</vt:lpstr>
      <vt:lpstr>Trainer function for our model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 and a new problem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 (An abstract one this time)</vt:lpstr>
      <vt:lpstr>New dataset! (An abstract one this time)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Step 1: Drawing a computation graph</vt:lpstr>
      <vt:lpstr>Step 2: Forward equations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Backward Method Update</vt:lpstr>
      <vt:lpstr>Trains just fine!</vt:lpstr>
      <vt:lpstr>Trains just fine!</vt:lpstr>
      <vt:lpstr>Examples of activations: Sigmoid</vt:lpstr>
      <vt:lpstr>Examples of activations: Hyperbolic tangent</vt:lpstr>
      <vt:lpstr>About Sigmoid and Tanh functions</vt:lpstr>
      <vt:lpstr>Examples of activations: ReLU</vt:lpstr>
      <vt:lpstr>Examples of activations: Leaky ReLU</vt:lpstr>
      <vt:lpstr>A note on activation functions</vt:lpstr>
      <vt:lpstr>A note on activation functions</vt:lpstr>
      <vt:lpstr>The universal approximation theorem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The LeCun initialization</vt:lpstr>
      <vt:lpstr>Initializations variations and more</vt:lpstr>
      <vt:lpstr>A note on activation functions</vt:lpstr>
      <vt:lpstr>A note on activation functions</vt:lpstr>
      <vt:lpstr>From (Leaky) ReLU to more advanced LU</vt:lpstr>
      <vt:lpstr>Examples of activations: ELU</vt:lpstr>
      <vt:lpstr>A note on more advanced activation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2024-01-21T09:02:29Z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